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2" r:id="rId1"/>
    <p:sldMasterId id="2147483904" r:id="rId2"/>
  </p:sldMasterIdLst>
  <p:notesMasterIdLst>
    <p:notesMasterId r:id="rId41"/>
  </p:notesMasterIdLst>
  <p:handoutMasterIdLst>
    <p:handoutMasterId r:id="rId42"/>
  </p:handoutMasterIdLst>
  <p:sldIdLst>
    <p:sldId id="274" r:id="rId3"/>
    <p:sldId id="336" r:id="rId4"/>
    <p:sldId id="354" r:id="rId5"/>
    <p:sldId id="353" r:id="rId6"/>
    <p:sldId id="389" r:id="rId7"/>
    <p:sldId id="390" r:id="rId8"/>
    <p:sldId id="391" r:id="rId9"/>
    <p:sldId id="412" r:id="rId10"/>
    <p:sldId id="405" r:id="rId11"/>
    <p:sldId id="402" r:id="rId12"/>
    <p:sldId id="393" r:id="rId13"/>
    <p:sldId id="403" r:id="rId14"/>
    <p:sldId id="404" r:id="rId15"/>
    <p:sldId id="407" r:id="rId16"/>
    <p:sldId id="410" r:id="rId17"/>
    <p:sldId id="408" r:id="rId18"/>
    <p:sldId id="409" r:id="rId19"/>
    <p:sldId id="358" r:id="rId20"/>
    <p:sldId id="401" r:id="rId21"/>
    <p:sldId id="345" r:id="rId22"/>
    <p:sldId id="359" r:id="rId23"/>
    <p:sldId id="344" r:id="rId24"/>
    <p:sldId id="346" r:id="rId25"/>
    <p:sldId id="365" r:id="rId26"/>
    <p:sldId id="340" r:id="rId27"/>
    <p:sldId id="362" r:id="rId28"/>
    <p:sldId id="363" r:id="rId29"/>
    <p:sldId id="351" r:id="rId30"/>
    <p:sldId id="406" r:id="rId31"/>
    <p:sldId id="360" r:id="rId32"/>
    <p:sldId id="361" r:id="rId33"/>
    <p:sldId id="367" r:id="rId34"/>
    <p:sldId id="347" r:id="rId35"/>
    <p:sldId id="411" r:id="rId36"/>
    <p:sldId id="299" r:id="rId37"/>
    <p:sldId id="300" r:id="rId38"/>
    <p:sldId id="301" r:id="rId39"/>
    <p:sldId id="333" r:id="rId40"/>
  </p:sldIdLst>
  <p:sldSz cx="14401800" cy="10440988"/>
  <p:notesSz cx="6888163" cy="10020300"/>
  <p:defaultTextStyle>
    <a:defPPr>
      <a:defRPr lang="ja-JP"/>
    </a:defPPr>
    <a:lvl1pPr marL="0" algn="l" defTabSz="1221692" rtl="0" eaLnBrk="1" latinLnBrk="0" hangingPunct="1">
      <a:defRPr kumimoji="1" sz="2404" kern="1200">
        <a:solidFill>
          <a:schemeClr val="tx1"/>
        </a:solidFill>
        <a:latin typeface="+mn-lt"/>
        <a:ea typeface="+mn-ea"/>
        <a:cs typeface="+mn-cs"/>
      </a:defRPr>
    </a:lvl1pPr>
    <a:lvl2pPr marL="610845" algn="l" defTabSz="1221692" rtl="0" eaLnBrk="1" latinLnBrk="0" hangingPunct="1">
      <a:defRPr kumimoji="1" sz="2404" kern="1200">
        <a:solidFill>
          <a:schemeClr val="tx1"/>
        </a:solidFill>
        <a:latin typeface="+mn-lt"/>
        <a:ea typeface="+mn-ea"/>
        <a:cs typeface="+mn-cs"/>
      </a:defRPr>
    </a:lvl2pPr>
    <a:lvl3pPr marL="1221692" algn="l" defTabSz="1221692" rtl="0" eaLnBrk="1" latinLnBrk="0" hangingPunct="1">
      <a:defRPr kumimoji="1" sz="2404" kern="1200">
        <a:solidFill>
          <a:schemeClr val="tx1"/>
        </a:solidFill>
        <a:latin typeface="+mn-lt"/>
        <a:ea typeface="+mn-ea"/>
        <a:cs typeface="+mn-cs"/>
      </a:defRPr>
    </a:lvl3pPr>
    <a:lvl4pPr marL="1832539" algn="l" defTabSz="1221692" rtl="0" eaLnBrk="1" latinLnBrk="0" hangingPunct="1">
      <a:defRPr kumimoji="1" sz="2404" kern="1200">
        <a:solidFill>
          <a:schemeClr val="tx1"/>
        </a:solidFill>
        <a:latin typeface="+mn-lt"/>
        <a:ea typeface="+mn-ea"/>
        <a:cs typeface="+mn-cs"/>
      </a:defRPr>
    </a:lvl4pPr>
    <a:lvl5pPr marL="2443384" algn="l" defTabSz="1221692" rtl="0" eaLnBrk="1" latinLnBrk="0" hangingPunct="1">
      <a:defRPr kumimoji="1" sz="2404" kern="1200">
        <a:solidFill>
          <a:schemeClr val="tx1"/>
        </a:solidFill>
        <a:latin typeface="+mn-lt"/>
        <a:ea typeface="+mn-ea"/>
        <a:cs typeface="+mn-cs"/>
      </a:defRPr>
    </a:lvl5pPr>
    <a:lvl6pPr marL="3054231" algn="l" defTabSz="1221692" rtl="0" eaLnBrk="1" latinLnBrk="0" hangingPunct="1">
      <a:defRPr kumimoji="1" sz="2404" kern="1200">
        <a:solidFill>
          <a:schemeClr val="tx1"/>
        </a:solidFill>
        <a:latin typeface="+mn-lt"/>
        <a:ea typeface="+mn-ea"/>
        <a:cs typeface="+mn-cs"/>
      </a:defRPr>
    </a:lvl6pPr>
    <a:lvl7pPr marL="3665077" algn="l" defTabSz="1221692" rtl="0" eaLnBrk="1" latinLnBrk="0" hangingPunct="1">
      <a:defRPr kumimoji="1" sz="2404" kern="1200">
        <a:solidFill>
          <a:schemeClr val="tx1"/>
        </a:solidFill>
        <a:latin typeface="+mn-lt"/>
        <a:ea typeface="+mn-ea"/>
        <a:cs typeface="+mn-cs"/>
      </a:defRPr>
    </a:lvl7pPr>
    <a:lvl8pPr marL="4275923" algn="l" defTabSz="1221692" rtl="0" eaLnBrk="1" latinLnBrk="0" hangingPunct="1">
      <a:defRPr kumimoji="1" sz="2404" kern="1200">
        <a:solidFill>
          <a:schemeClr val="tx1"/>
        </a:solidFill>
        <a:latin typeface="+mn-lt"/>
        <a:ea typeface="+mn-ea"/>
        <a:cs typeface="+mn-cs"/>
      </a:defRPr>
    </a:lvl8pPr>
    <a:lvl9pPr marL="4886769" algn="l" defTabSz="1221692" rtl="0" eaLnBrk="1" latinLnBrk="0" hangingPunct="1">
      <a:defRPr kumimoji="1" sz="2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9">
          <p15:clr>
            <a:srgbClr val="A4A3A4"/>
          </p15:clr>
        </p15:guide>
        <p15:guide id="2" pos="453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FF"/>
    <a:srgbClr val="FF5050"/>
    <a:srgbClr val="FF33CC"/>
    <a:srgbClr val="00FF00"/>
    <a:srgbClr val="00FFFF"/>
    <a:srgbClr val="CC0099"/>
    <a:srgbClr val="66FF66"/>
    <a:srgbClr val="008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88483" autoAdjust="0"/>
  </p:normalViewPr>
  <p:slideViewPr>
    <p:cSldViewPr snapToGrid="0">
      <p:cViewPr varScale="1">
        <p:scale>
          <a:sx n="42" d="100"/>
          <a:sy n="42" d="100"/>
        </p:scale>
        <p:origin x="1548" y="60"/>
      </p:cViewPr>
      <p:guideLst>
        <p:guide orient="horz" pos="3289"/>
        <p:guide pos="4537"/>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51" d="100"/>
          <a:sy n="51"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84656" cy="502535"/>
          </a:xfrm>
          <a:prstGeom prst="rect">
            <a:avLst/>
          </a:prstGeom>
        </p:spPr>
        <p:txBody>
          <a:bodyPr vert="horz" lIns="92310" tIns="46155" rIns="92310" bIns="4615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01902" y="1"/>
            <a:ext cx="2984656" cy="502535"/>
          </a:xfrm>
          <a:prstGeom prst="rect">
            <a:avLst/>
          </a:prstGeom>
        </p:spPr>
        <p:txBody>
          <a:bodyPr vert="horz" lIns="92310" tIns="46155" rIns="92310" bIns="46155" rtlCol="0"/>
          <a:lstStyle>
            <a:lvl1pPr algn="r">
              <a:defRPr sz="1200"/>
            </a:lvl1pPr>
          </a:lstStyle>
          <a:p>
            <a:fld id="{CA198B43-831E-4E6C-B489-6429317F034E}" type="datetimeFigureOut">
              <a:rPr kumimoji="1" lang="ja-JP" altLang="en-US" smtClean="0"/>
              <a:t>2023/11/10</a:t>
            </a:fld>
            <a:endParaRPr kumimoji="1" lang="ja-JP" altLang="en-US"/>
          </a:p>
        </p:txBody>
      </p:sp>
      <p:sp>
        <p:nvSpPr>
          <p:cNvPr id="4" name="フッター プレースホルダー 3"/>
          <p:cNvSpPr>
            <a:spLocks noGrp="1"/>
          </p:cNvSpPr>
          <p:nvPr>
            <p:ph type="ftr" sz="quarter" idx="2"/>
          </p:nvPr>
        </p:nvSpPr>
        <p:spPr>
          <a:xfrm>
            <a:off x="2" y="9517766"/>
            <a:ext cx="2984656" cy="502535"/>
          </a:xfrm>
          <a:prstGeom prst="rect">
            <a:avLst/>
          </a:prstGeom>
        </p:spPr>
        <p:txBody>
          <a:bodyPr vert="horz" lIns="92310" tIns="46155" rIns="92310" bIns="4615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01902" y="9517766"/>
            <a:ext cx="2984656" cy="502535"/>
          </a:xfrm>
          <a:prstGeom prst="rect">
            <a:avLst/>
          </a:prstGeom>
        </p:spPr>
        <p:txBody>
          <a:bodyPr vert="horz" lIns="92310" tIns="46155" rIns="92310" bIns="46155" rtlCol="0" anchor="b"/>
          <a:lstStyle>
            <a:lvl1pPr algn="r">
              <a:defRPr sz="1200"/>
            </a:lvl1pPr>
          </a:lstStyle>
          <a:p>
            <a:fld id="{23EC522E-02FD-4245-9850-9E8378CC514C}" type="slidenum">
              <a:rPr kumimoji="1" lang="ja-JP" altLang="en-US" smtClean="0"/>
              <a:t>‹#›</a:t>
            </a:fld>
            <a:endParaRPr kumimoji="1" lang="ja-JP" altLang="en-US"/>
          </a:p>
        </p:txBody>
      </p:sp>
    </p:spTree>
    <p:extLst>
      <p:ext uri="{BB962C8B-B14F-4D97-AF65-F5344CB8AC3E}">
        <p14:creationId xmlns:p14="http://schemas.microsoft.com/office/powerpoint/2010/main" val="115507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3" y="4"/>
            <a:ext cx="2985466" cy="503029"/>
          </a:xfrm>
          <a:prstGeom prst="rect">
            <a:avLst/>
          </a:prstGeom>
        </p:spPr>
        <p:txBody>
          <a:bodyPr vert="horz" lIns="92949" tIns="46476" rIns="92949" bIns="46476"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075" y="4"/>
            <a:ext cx="2985465" cy="503029"/>
          </a:xfrm>
          <a:prstGeom prst="rect">
            <a:avLst/>
          </a:prstGeom>
        </p:spPr>
        <p:txBody>
          <a:bodyPr vert="horz" lIns="92949" tIns="46476" rIns="92949" bIns="46476" rtlCol="0"/>
          <a:lstStyle>
            <a:lvl1pPr algn="r">
              <a:defRPr sz="1200"/>
            </a:lvl1pPr>
          </a:lstStyle>
          <a:p>
            <a:fld id="{F52C81D9-F65F-4AC9-8736-2351C2BD0359}" type="datetimeFigureOut">
              <a:rPr kumimoji="1" lang="ja-JP" altLang="en-US" smtClean="0"/>
              <a:t>2023/11/10</a:t>
            </a:fld>
            <a:endParaRPr kumimoji="1" lang="ja-JP" altLang="en-US"/>
          </a:p>
        </p:txBody>
      </p:sp>
      <p:sp>
        <p:nvSpPr>
          <p:cNvPr id="4" name="スライド イメージ プレースホルダー 3"/>
          <p:cNvSpPr>
            <a:spLocks noGrp="1" noRot="1" noChangeAspect="1"/>
          </p:cNvSpPr>
          <p:nvPr>
            <p:ph type="sldImg" idx="2"/>
          </p:nvPr>
        </p:nvSpPr>
        <p:spPr>
          <a:xfrm>
            <a:off x="1111250" y="1250950"/>
            <a:ext cx="4665663" cy="3382963"/>
          </a:xfrm>
          <a:prstGeom prst="rect">
            <a:avLst/>
          </a:prstGeom>
          <a:noFill/>
          <a:ln w="12700">
            <a:solidFill>
              <a:prstClr val="black"/>
            </a:solidFill>
          </a:ln>
        </p:spPr>
        <p:txBody>
          <a:bodyPr vert="horz" lIns="92949" tIns="46476" rIns="92949" bIns="46476" rtlCol="0" anchor="ctr"/>
          <a:lstStyle/>
          <a:p>
            <a:endParaRPr lang="ja-JP" altLang="en-US"/>
          </a:p>
        </p:txBody>
      </p:sp>
      <p:sp>
        <p:nvSpPr>
          <p:cNvPr id="5" name="ノート プレースホルダー 4"/>
          <p:cNvSpPr>
            <a:spLocks noGrp="1"/>
          </p:cNvSpPr>
          <p:nvPr>
            <p:ph type="body" sz="quarter" idx="3"/>
          </p:nvPr>
        </p:nvSpPr>
        <p:spPr>
          <a:xfrm>
            <a:off x="688332" y="4822325"/>
            <a:ext cx="5511505" cy="3945239"/>
          </a:xfrm>
          <a:prstGeom prst="rect">
            <a:avLst/>
          </a:prstGeom>
        </p:spPr>
        <p:txBody>
          <a:bodyPr vert="horz" lIns="92949" tIns="46476" rIns="92949" bIns="4647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3" y="9517274"/>
            <a:ext cx="2985466" cy="503029"/>
          </a:xfrm>
          <a:prstGeom prst="rect">
            <a:avLst/>
          </a:prstGeom>
        </p:spPr>
        <p:txBody>
          <a:bodyPr vert="horz" lIns="92949" tIns="46476" rIns="92949" bIns="4647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075" y="9517274"/>
            <a:ext cx="2985465" cy="503029"/>
          </a:xfrm>
          <a:prstGeom prst="rect">
            <a:avLst/>
          </a:prstGeom>
        </p:spPr>
        <p:txBody>
          <a:bodyPr vert="horz" lIns="92949" tIns="46476" rIns="92949" bIns="46476" rtlCol="0" anchor="b"/>
          <a:lstStyle>
            <a:lvl1pPr algn="r">
              <a:defRPr sz="1200"/>
            </a:lvl1pPr>
          </a:lstStyle>
          <a:p>
            <a:fld id="{424D0258-194B-464A-9391-75020FC05C26}" type="slidenum">
              <a:rPr kumimoji="1" lang="ja-JP" altLang="en-US" smtClean="0"/>
              <a:t>‹#›</a:t>
            </a:fld>
            <a:endParaRPr kumimoji="1" lang="ja-JP" altLang="en-US"/>
          </a:p>
        </p:txBody>
      </p:sp>
    </p:spTree>
    <p:extLst>
      <p:ext uri="{BB962C8B-B14F-4D97-AF65-F5344CB8AC3E}">
        <p14:creationId xmlns:p14="http://schemas.microsoft.com/office/powerpoint/2010/main" val="2592775393"/>
      </p:ext>
    </p:extLst>
  </p:cSld>
  <p:clrMap bg1="lt1" tx1="dk1" bg2="lt2" tx2="dk2" accent1="accent1" accent2="accent2" accent3="accent3" accent4="accent4" accent5="accent5" accent6="accent6" hlink="hlink" folHlink="folHlink"/>
  <p:notesStyle>
    <a:lvl1pPr marL="0" algn="l" defTabSz="1221692" rtl="0" eaLnBrk="1" latinLnBrk="0" hangingPunct="1">
      <a:defRPr kumimoji="1" sz="1604" kern="1200">
        <a:solidFill>
          <a:schemeClr val="tx1"/>
        </a:solidFill>
        <a:latin typeface="+mn-lt"/>
        <a:ea typeface="+mn-ea"/>
        <a:cs typeface="+mn-cs"/>
      </a:defRPr>
    </a:lvl1pPr>
    <a:lvl2pPr marL="610845" algn="l" defTabSz="1221692" rtl="0" eaLnBrk="1" latinLnBrk="0" hangingPunct="1">
      <a:defRPr kumimoji="1" sz="1604" kern="1200">
        <a:solidFill>
          <a:schemeClr val="tx1"/>
        </a:solidFill>
        <a:latin typeface="+mn-lt"/>
        <a:ea typeface="+mn-ea"/>
        <a:cs typeface="+mn-cs"/>
      </a:defRPr>
    </a:lvl2pPr>
    <a:lvl3pPr marL="1221692" algn="l" defTabSz="1221692" rtl="0" eaLnBrk="1" latinLnBrk="0" hangingPunct="1">
      <a:defRPr kumimoji="1" sz="1604" kern="1200">
        <a:solidFill>
          <a:schemeClr val="tx1"/>
        </a:solidFill>
        <a:latin typeface="+mn-lt"/>
        <a:ea typeface="+mn-ea"/>
        <a:cs typeface="+mn-cs"/>
      </a:defRPr>
    </a:lvl3pPr>
    <a:lvl4pPr marL="1832539" algn="l" defTabSz="1221692" rtl="0" eaLnBrk="1" latinLnBrk="0" hangingPunct="1">
      <a:defRPr kumimoji="1" sz="1604" kern="1200">
        <a:solidFill>
          <a:schemeClr val="tx1"/>
        </a:solidFill>
        <a:latin typeface="+mn-lt"/>
        <a:ea typeface="+mn-ea"/>
        <a:cs typeface="+mn-cs"/>
      </a:defRPr>
    </a:lvl4pPr>
    <a:lvl5pPr marL="2443384" algn="l" defTabSz="1221692" rtl="0" eaLnBrk="1" latinLnBrk="0" hangingPunct="1">
      <a:defRPr kumimoji="1" sz="1604" kern="1200">
        <a:solidFill>
          <a:schemeClr val="tx1"/>
        </a:solidFill>
        <a:latin typeface="+mn-lt"/>
        <a:ea typeface="+mn-ea"/>
        <a:cs typeface="+mn-cs"/>
      </a:defRPr>
    </a:lvl5pPr>
    <a:lvl6pPr marL="3054231" algn="l" defTabSz="1221692" rtl="0" eaLnBrk="1" latinLnBrk="0" hangingPunct="1">
      <a:defRPr kumimoji="1" sz="1604" kern="1200">
        <a:solidFill>
          <a:schemeClr val="tx1"/>
        </a:solidFill>
        <a:latin typeface="+mn-lt"/>
        <a:ea typeface="+mn-ea"/>
        <a:cs typeface="+mn-cs"/>
      </a:defRPr>
    </a:lvl6pPr>
    <a:lvl7pPr marL="3665077" algn="l" defTabSz="1221692" rtl="0" eaLnBrk="1" latinLnBrk="0" hangingPunct="1">
      <a:defRPr kumimoji="1" sz="1604" kern="1200">
        <a:solidFill>
          <a:schemeClr val="tx1"/>
        </a:solidFill>
        <a:latin typeface="+mn-lt"/>
        <a:ea typeface="+mn-ea"/>
        <a:cs typeface="+mn-cs"/>
      </a:defRPr>
    </a:lvl7pPr>
    <a:lvl8pPr marL="4275923" algn="l" defTabSz="1221692" rtl="0" eaLnBrk="1" latinLnBrk="0" hangingPunct="1">
      <a:defRPr kumimoji="1" sz="1604" kern="1200">
        <a:solidFill>
          <a:schemeClr val="tx1"/>
        </a:solidFill>
        <a:latin typeface="+mn-lt"/>
        <a:ea typeface="+mn-ea"/>
        <a:cs typeface="+mn-cs"/>
      </a:defRPr>
    </a:lvl8pPr>
    <a:lvl9pPr marL="4886769" algn="l" defTabSz="1221692" rtl="0" eaLnBrk="1" latinLnBrk="0" hangingPunct="1">
      <a:defRPr kumimoji="1" sz="160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368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5205" indent="-286864">
              <a:defRPr kumimoji="1">
                <a:solidFill>
                  <a:schemeClr val="tx1"/>
                </a:solidFill>
                <a:latin typeface="Calibri" panose="020F0502020204030204" pitchFamily="34" charset="0"/>
                <a:ea typeface="ＭＳ Ｐゴシック" panose="020B0600070205080204" pitchFamily="50" charset="-128"/>
              </a:defRPr>
            </a:lvl2pPr>
            <a:lvl3pPr marL="1147454" indent="-229171">
              <a:defRPr kumimoji="1">
                <a:solidFill>
                  <a:schemeClr val="tx1"/>
                </a:solidFill>
                <a:latin typeface="Calibri" panose="020F0502020204030204" pitchFamily="34" charset="0"/>
                <a:ea typeface="ＭＳ Ｐゴシック" panose="020B0600070205080204" pitchFamily="50" charset="-128"/>
              </a:defRPr>
            </a:lvl3pPr>
            <a:lvl4pPr marL="1607398" indent="-229171">
              <a:defRPr kumimoji="1">
                <a:solidFill>
                  <a:schemeClr val="tx1"/>
                </a:solidFill>
                <a:latin typeface="Calibri" panose="020F0502020204030204" pitchFamily="34" charset="0"/>
                <a:ea typeface="ＭＳ Ｐゴシック" panose="020B0600070205080204" pitchFamily="50" charset="-128"/>
              </a:defRPr>
            </a:lvl4pPr>
            <a:lvl5pPr marL="2067341" indent="-229171">
              <a:defRPr kumimoji="1">
                <a:solidFill>
                  <a:schemeClr val="tx1"/>
                </a:solidFill>
                <a:latin typeface="Calibri" panose="020F0502020204030204" pitchFamily="34" charset="0"/>
                <a:ea typeface="ＭＳ Ｐゴシック" panose="020B0600070205080204" pitchFamily="50" charset="-128"/>
              </a:defRPr>
            </a:lvl5pPr>
            <a:lvl6pPr marL="2528887" indent="-22917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0433" indent="-22917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1980" indent="-22917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3526" indent="-22917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defTabSz="1233305">
              <a:defRPr/>
            </a:pPr>
            <a:fld id="{CB2A8B32-DB59-4AE4-B4BE-3BBE0FC5A93A}" type="slidenum">
              <a:rPr lang="ja-JP" altLang="en-US">
                <a:solidFill>
                  <a:srgbClr val="000000"/>
                </a:solidFill>
              </a:rPr>
              <a:pPr defTabSz="1233305">
                <a:defRPr/>
              </a:pPr>
              <a:t>2</a:t>
            </a:fld>
            <a:endParaRPr lang="ja-JP" altLang="en-US">
              <a:solidFill>
                <a:srgbClr val="000000"/>
              </a:solidFill>
            </a:endParaRPr>
          </a:p>
        </p:txBody>
      </p:sp>
    </p:spTree>
    <p:extLst>
      <p:ext uri="{BB962C8B-B14F-4D97-AF65-F5344CB8AC3E}">
        <p14:creationId xmlns:p14="http://schemas.microsoft.com/office/powerpoint/2010/main" val="874511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19500" y="790575"/>
            <a:ext cx="2952750" cy="2139950"/>
          </a:xfrm>
        </p:spPr>
      </p:sp>
      <p:sp>
        <p:nvSpPr>
          <p:cNvPr id="3" name="ノート プレースホルダー 2"/>
          <p:cNvSpPr>
            <a:spLocks noGrp="1"/>
          </p:cNvSpPr>
          <p:nvPr>
            <p:ph type="body" idx="1"/>
          </p:nvPr>
        </p:nvSpPr>
        <p:spPr/>
        <p:txBody>
          <a:bodyPr/>
          <a:lstStyle/>
          <a:p>
            <a:pPr>
              <a:defRPr/>
            </a:pPr>
            <a:endParaRPr lang="en-US" altLang="ja-JP" sz="1200" dirty="0">
              <a:latin typeface="+mn-ea"/>
            </a:endParaRPr>
          </a:p>
        </p:txBody>
      </p:sp>
      <p:sp>
        <p:nvSpPr>
          <p:cNvPr id="4" name="スライド番号プレースホルダー 3"/>
          <p:cNvSpPr>
            <a:spLocks noGrp="1"/>
          </p:cNvSpPr>
          <p:nvPr>
            <p:ph type="sldNum" sz="quarter" idx="10"/>
          </p:nvPr>
        </p:nvSpPr>
        <p:spPr/>
        <p:txBody>
          <a:bodyPr/>
          <a:lstStyle/>
          <a:p>
            <a:pPr defTabSz="922833" fontAlgn="base">
              <a:spcBef>
                <a:spcPct val="0"/>
              </a:spcBef>
              <a:spcAft>
                <a:spcPct val="0"/>
              </a:spcAft>
              <a:defRPr/>
            </a:pPr>
            <a:fld id="{4304ED3C-F622-4118-8836-3A73DF115EF1}" type="slidenum">
              <a:rPr lang="ja-JP" altLang="en-US">
                <a:solidFill>
                  <a:prstClr val="black"/>
                </a:solidFill>
                <a:latin typeface="Arial" panose="020B0604020202020204" pitchFamily="34" charset="0"/>
                <a:ea typeface="ＭＳ Ｐゴシック" panose="020B0600070205080204" pitchFamily="50" charset="-128"/>
              </a:rPr>
              <a:pPr defTabSz="922833" fontAlgn="base">
                <a:spcBef>
                  <a:spcPct val="0"/>
                </a:spcBef>
                <a:spcAft>
                  <a:spcPct val="0"/>
                </a:spcAft>
                <a:defRPr/>
              </a:pPr>
              <a:t>11</a:t>
            </a:fld>
            <a:endParaRPr lang="ja-JP" altLang="en-US">
              <a:solidFill>
                <a:prstClr val="black"/>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4203742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19500" y="790575"/>
            <a:ext cx="2952750" cy="2139950"/>
          </a:xfrm>
        </p:spPr>
      </p:sp>
      <p:sp>
        <p:nvSpPr>
          <p:cNvPr id="3" name="ノート プレースホルダー 2"/>
          <p:cNvSpPr>
            <a:spLocks noGrp="1"/>
          </p:cNvSpPr>
          <p:nvPr>
            <p:ph type="body" idx="1"/>
          </p:nvPr>
        </p:nvSpPr>
        <p:spPr/>
        <p:txBody>
          <a:bodyPr/>
          <a:lstStyle/>
          <a:p>
            <a:pPr>
              <a:defRPr/>
            </a:pPr>
            <a:endParaRPr lang="en-US" altLang="ja-JP" sz="1200" dirty="0">
              <a:latin typeface="+mn-ea"/>
            </a:endParaRPr>
          </a:p>
        </p:txBody>
      </p:sp>
      <p:sp>
        <p:nvSpPr>
          <p:cNvPr id="4" name="スライド番号プレースホルダー 3"/>
          <p:cNvSpPr>
            <a:spLocks noGrp="1"/>
          </p:cNvSpPr>
          <p:nvPr>
            <p:ph type="sldNum" sz="quarter" idx="10"/>
          </p:nvPr>
        </p:nvSpPr>
        <p:spPr/>
        <p:txBody>
          <a:bodyPr/>
          <a:lstStyle/>
          <a:p>
            <a:pPr defTabSz="922833" fontAlgn="base">
              <a:spcBef>
                <a:spcPct val="0"/>
              </a:spcBef>
              <a:spcAft>
                <a:spcPct val="0"/>
              </a:spcAft>
              <a:defRPr/>
            </a:pPr>
            <a:fld id="{4304ED3C-F622-4118-8836-3A73DF115EF1}" type="slidenum">
              <a:rPr lang="ja-JP" altLang="en-US">
                <a:solidFill>
                  <a:prstClr val="black"/>
                </a:solidFill>
                <a:latin typeface="Arial" panose="020B0604020202020204" pitchFamily="34" charset="0"/>
                <a:ea typeface="ＭＳ Ｐゴシック" panose="020B0600070205080204" pitchFamily="50" charset="-128"/>
              </a:rPr>
              <a:pPr defTabSz="922833" fontAlgn="base">
                <a:spcBef>
                  <a:spcPct val="0"/>
                </a:spcBef>
                <a:spcAft>
                  <a:spcPct val="0"/>
                </a:spcAft>
                <a:defRPr/>
              </a:pPr>
              <a:t>12</a:t>
            </a:fld>
            <a:endParaRPr lang="ja-JP" altLang="en-US">
              <a:solidFill>
                <a:prstClr val="black"/>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794521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19500" y="790575"/>
            <a:ext cx="2952750" cy="2139950"/>
          </a:xfrm>
        </p:spPr>
      </p:sp>
      <p:sp>
        <p:nvSpPr>
          <p:cNvPr id="3" name="ノート プレースホルダー 2"/>
          <p:cNvSpPr>
            <a:spLocks noGrp="1"/>
          </p:cNvSpPr>
          <p:nvPr>
            <p:ph type="body" idx="1"/>
          </p:nvPr>
        </p:nvSpPr>
        <p:spPr/>
        <p:txBody>
          <a:bodyPr/>
          <a:lstStyle/>
          <a:p>
            <a:pPr>
              <a:defRPr/>
            </a:pPr>
            <a:endParaRPr lang="en-US" altLang="ja-JP" sz="1200" dirty="0">
              <a:latin typeface="+mn-ea"/>
            </a:endParaRPr>
          </a:p>
        </p:txBody>
      </p:sp>
      <p:sp>
        <p:nvSpPr>
          <p:cNvPr id="4" name="スライド番号プレースホルダー 3"/>
          <p:cNvSpPr>
            <a:spLocks noGrp="1"/>
          </p:cNvSpPr>
          <p:nvPr>
            <p:ph type="sldNum" sz="quarter" idx="10"/>
          </p:nvPr>
        </p:nvSpPr>
        <p:spPr/>
        <p:txBody>
          <a:bodyPr/>
          <a:lstStyle/>
          <a:p>
            <a:pPr defTabSz="922833" fontAlgn="base">
              <a:spcBef>
                <a:spcPct val="0"/>
              </a:spcBef>
              <a:spcAft>
                <a:spcPct val="0"/>
              </a:spcAft>
              <a:defRPr/>
            </a:pPr>
            <a:fld id="{4304ED3C-F622-4118-8836-3A73DF115EF1}" type="slidenum">
              <a:rPr lang="ja-JP" altLang="en-US">
                <a:solidFill>
                  <a:prstClr val="black"/>
                </a:solidFill>
                <a:latin typeface="Arial" panose="020B0604020202020204" pitchFamily="34" charset="0"/>
                <a:ea typeface="ＭＳ Ｐゴシック" panose="020B0600070205080204" pitchFamily="50" charset="-128"/>
              </a:rPr>
              <a:pPr defTabSz="922833" fontAlgn="base">
                <a:spcBef>
                  <a:spcPct val="0"/>
                </a:spcBef>
                <a:spcAft>
                  <a:spcPct val="0"/>
                </a:spcAft>
                <a:defRPr/>
              </a:pPr>
              <a:t>13</a:t>
            </a:fld>
            <a:endParaRPr lang="ja-JP" altLang="en-US">
              <a:solidFill>
                <a:prstClr val="black"/>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349847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4E3CC465-1E34-469C-99F5-0AF0625EC305}" type="slidenum">
              <a:rPr lang="ja-JP" altLang="en-US">
                <a:latin typeface="Tahoma" panose="020B0604030504040204" pitchFamily="34" charset="0"/>
              </a:rPr>
              <a:pPr>
                <a:spcBef>
                  <a:spcPct val="0"/>
                </a:spcBef>
              </a:pPr>
              <a:t>14</a:t>
            </a:fld>
            <a:endParaRPr lang="en-US" altLang="ja-JP">
              <a:latin typeface="Tahoma" panose="020B0604030504040204" pitchFamily="34" charset="0"/>
            </a:endParaRPr>
          </a:p>
        </p:txBody>
      </p:sp>
      <p:sp>
        <p:nvSpPr>
          <p:cNvPr id="58371"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ja-JP" altLang="en-US">
                <a:latin typeface="Tahoma" panose="020B0604030504040204" pitchFamily="34" charset="0"/>
              </a:rPr>
              <a:t>ぼうさい出前講座</a:t>
            </a:r>
            <a:endParaRPr lang="en-US" altLang="ja-JP">
              <a:latin typeface="Tahoma" panose="020B0604030504040204" pitchFamily="34" charset="0"/>
            </a:endParaRPr>
          </a:p>
        </p:txBody>
      </p:sp>
      <p:sp>
        <p:nvSpPr>
          <p:cNvPr id="5837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ja-JP" altLang="en-US">
                <a:latin typeface="Tahoma" panose="020B0604030504040204" pitchFamily="34" charset="0"/>
              </a:rPr>
              <a:t>©川崎市危機管理室</a:t>
            </a:r>
            <a:endParaRPr lang="en-US" altLang="ja-JP">
              <a:latin typeface="Tahoma" panose="020B0604030504040204" pitchFamily="34" charset="0"/>
            </a:endParaRPr>
          </a:p>
        </p:txBody>
      </p:sp>
      <p:sp>
        <p:nvSpPr>
          <p:cNvPr id="58373" name="Rectangle 7"/>
          <p:cNvSpPr txBox="1">
            <a:spLocks noGrp="1" noChangeArrowheads="1"/>
          </p:cNvSpPr>
          <p:nvPr/>
        </p:nvSpPr>
        <p:spPr bwMode="auto">
          <a:xfrm>
            <a:off x="3905115" y="9519365"/>
            <a:ext cx="2983050" cy="500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8" tIns="46105" rIns="92208" bIns="46105" anchor="b"/>
          <a:lstStyle>
            <a:lvl1pPr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BF63D218-CCF6-43E4-A6EF-9A07093E2CBF}" type="slidenum">
              <a:rPr lang="ja-JP" altLang="en-US">
                <a:latin typeface="Tahoma" panose="020B0604030504040204" pitchFamily="34" charset="0"/>
              </a:rPr>
              <a:pPr algn="r" eaLnBrk="1" hangingPunct="1">
                <a:spcBef>
                  <a:spcPct val="0"/>
                </a:spcBef>
              </a:pPr>
              <a:t>14</a:t>
            </a:fld>
            <a:endParaRPr lang="en-US" altLang="ja-JP">
              <a:latin typeface="Tahoma" panose="020B0604030504040204" pitchFamily="34" charset="0"/>
            </a:endParaRPr>
          </a:p>
        </p:txBody>
      </p:sp>
      <p:sp>
        <p:nvSpPr>
          <p:cNvPr id="583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ea typeface="ＭＳ Ｐ明朝" panose="02020600040205080304" pitchFamily="18" charset="-128"/>
            </a:endParaRPr>
          </a:p>
        </p:txBody>
      </p:sp>
    </p:spTree>
    <p:extLst>
      <p:ext uri="{BB962C8B-B14F-4D97-AF65-F5344CB8AC3E}">
        <p14:creationId xmlns:p14="http://schemas.microsoft.com/office/powerpoint/2010/main" val="4278207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4E3CC465-1E34-469C-99F5-0AF0625EC305}" type="slidenum">
              <a:rPr lang="ja-JP" altLang="en-US">
                <a:latin typeface="Tahoma" panose="020B0604030504040204" pitchFamily="34" charset="0"/>
              </a:rPr>
              <a:pPr>
                <a:spcBef>
                  <a:spcPct val="0"/>
                </a:spcBef>
              </a:pPr>
              <a:t>15</a:t>
            </a:fld>
            <a:endParaRPr lang="en-US" altLang="ja-JP">
              <a:latin typeface="Tahoma" panose="020B0604030504040204" pitchFamily="34" charset="0"/>
            </a:endParaRPr>
          </a:p>
        </p:txBody>
      </p:sp>
      <p:sp>
        <p:nvSpPr>
          <p:cNvPr id="58371"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ja-JP" altLang="en-US">
                <a:latin typeface="Tahoma" panose="020B0604030504040204" pitchFamily="34" charset="0"/>
              </a:rPr>
              <a:t>ぼうさい出前講座</a:t>
            </a:r>
            <a:endParaRPr lang="en-US" altLang="ja-JP">
              <a:latin typeface="Tahoma" panose="020B0604030504040204" pitchFamily="34" charset="0"/>
            </a:endParaRPr>
          </a:p>
        </p:txBody>
      </p:sp>
      <p:sp>
        <p:nvSpPr>
          <p:cNvPr id="5837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ja-JP" altLang="en-US">
                <a:latin typeface="Tahoma" panose="020B0604030504040204" pitchFamily="34" charset="0"/>
              </a:rPr>
              <a:t>©川崎市危機管理室</a:t>
            </a:r>
            <a:endParaRPr lang="en-US" altLang="ja-JP">
              <a:latin typeface="Tahoma" panose="020B0604030504040204" pitchFamily="34" charset="0"/>
            </a:endParaRPr>
          </a:p>
        </p:txBody>
      </p:sp>
      <p:sp>
        <p:nvSpPr>
          <p:cNvPr id="58373" name="Rectangle 7"/>
          <p:cNvSpPr txBox="1">
            <a:spLocks noGrp="1" noChangeArrowheads="1"/>
          </p:cNvSpPr>
          <p:nvPr/>
        </p:nvSpPr>
        <p:spPr bwMode="auto">
          <a:xfrm>
            <a:off x="3905115" y="9519365"/>
            <a:ext cx="2983050" cy="500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8" tIns="46105" rIns="92208" bIns="46105" anchor="b"/>
          <a:lstStyle>
            <a:lvl1pPr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BF63D218-CCF6-43E4-A6EF-9A07093E2CBF}" type="slidenum">
              <a:rPr lang="ja-JP" altLang="en-US">
                <a:latin typeface="Tahoma" panose="020B0604030504040204" pitchFamily="34" charset="0"/>
              </a:rPr>
              <a:pPr algn="r" eaLnBrk="1" hangingPunct="1">
                <a:spcBef>
                  <a:spcPct val="0"/>
                </a:spcBef>
              </a:pPr>
              <a:t>15</a:t>
            </a:fld>
            <a:endParaRPr lang="en-US" altLang="ja-JP">
              <a:latin typeface="Tahoma" panose="020B0604030504040204" pitchFamily="34" charset="0"/>
            </a:endParaRPr>
          </a:p>
        </p:txBody>
      </p:sp>
      <p:sp>
        <p:nvSpPr>
          <p:cNvPr id="583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ea typeface="ＭＳ Ｐ明朝" panose="02020600040205080304" pitchFamily="18" charset="-128"/>
            </a:endParaRPr>
          </a:p>
        </p:txBody>
      </p:sp>
    </p:spTree>
    <p:extLst>
      <p:ext uri="{BB962C8B-B14F-4D97-AF65-F5344CB8AC3E}">
        <p14:creationId xmlns:p14="http://schemas.microsoft.com/office/powerpoint/2010/main" val="980431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4E3CC465-1E34-469C-99F5-0AF0625EC305}" type="slidenum">
              <a:rPr lang="ja-JP" altLang="en-US">
                <a:latin typeface="Tahoma" panose="020B0604030504040204" pitchFamily="34" charset="0"/>
              </a:rPr>
              <a:pPr>
                <a:spcBef>
                  <a:spcPct val="0"/>
                </a:spcBef>
              </a:pPr>
              <a:t>16</a:t>
            </a:fld>
            <a:endParaRPr lang="en-US" altLang="ja-JP">
              <a:latin typeface="Tahoma" panose="020B0604030504040204" pitchFamily="34" charset="0"/>
            </a:endParaRPr>
          </a:p>
        </p:txBody>
      </p:sp>
      <p:sp>
        <p:nvSpPr>
          <p:cNvPr id="58371"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ja-JP" altLang="en-US">
                <a:latin typeface="Tahoma" panose="020B0604030504040204" pitchFamily="34" charset="0"/>
              </a:rPr>
              <a:t>ぼうさい出前講座</a:t>
            </a:r>
            <a:endParaRPr lang="en-US" altLang="ja-JP">
              <a:latin typeface="Tahoma" panose="020B0604030504040204" pitchFamily="34" charset="0"/>
            </a:endParaRPr>
          </a:p>
        </p:txBody>
      </p:sp>
      <p:sp>
        <p:nvSpPr>
          <p:cNvPr id="5837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ja-JP" altLang="en-US">
                <a:latin typeface="Tahoma" panose="020B0604030504040204" pitchFamily="34" charset="0"/>
              </a:rPr>
              <a:t>©川崎市危機管理室</a:t>
            </a:r>
            <a:endParaRPr lang="en-US" altLang="ja-JP">
              <a:latin typeface="Tahoma" panose="020B0604030504040204" pitchFamily="34" charset="0"/>
            </a:endParaRPr>
          </a:p>
        </p:txBody>
      </p:sp>
      <p:sp>
        <p:nvSpPr>
          <p:cNvPr id="58373" name="Rectangle 7"/>
          <p:cNvSpPr txBox="1">
            <a:spLocks noGrp="1" noChangeArrowheads="1"/>
          </p:cNvSpPr>
          <p:nvPr/>
        </p:nvSpPr>
        <p:spPr bwMode="auto">
          <a:xfrm>
            <a:off x="3905115" y="9519365"/>
            <a:ext cx="2983050" cy="500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8" tIns="46105" rIns="92208" bIns="46105" anchor="b"/>
          <a:lstStyle>
            <a:lvl1pPr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BF63D218-CCF6-43E4-A6EF-9A07093E2CBF}" type="slidenum">
              <a:rPr lang="ja-JP" altLang="en-US">
                <a:latin typeface="Tahoma" panose="020B0604030504040204" pitchFamily="34" charset="0"/>
              </a:rPr>
              <a:pPr algn="r" eaLnBrk="1" hangingPunct="1">
                <a:spcBef>
                  <a:spcPct val="0"/>
                </a:spcBef>
              </a:pPr>
              <a:t>16</a:t>
            </a:fld>
            <a:endParaRPr lang="en-US" altLang="ja-JP">
              <a:latin typeface="Tahoma" panose="020B0604030504040204" pitchFamily="34" charset="0"/>
            </a:endParaRPr>
          </a:p>
        </p:txBody>
      </p:sp>
      <p:sp>
        <p:nvSpPr>
          <p:cNvPr id="583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ea typeface="ＭＳ Ｐ明朝" panose="02020600040205080304" pitchFamily="18" charset="-128"/>
            </a:endParaRPr>
          </a:p>
        </p:txBody>
      </p:sp>
    </p:spTree>
    <p:extLst>
      <p:ext uri="{BB962C8B-B14F-4D97-AF65-F5344CB8AC3E}">
        <p14:creationId xmlns:p14="http://schemas.microsoft.com/office/powerpoint/2010/main" val="751512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4E3CC465-1E34-469C-99F5-0AF0625EC305}" type="slidenum">
              <a:rPr lang="ja-JP" altLang="en-US">
                <a:latin typeface="Tahoma" panose="020B0604030504040204" pitchFamily="34" charset="0"/>
              </a:rPr>
              <a:pPr>
                <a:spcBef>
                  <a:spcPct val="0"/>
                </a:spcBef>
              </a:pPr>
              <a:t>17</a:t>
            </a:fld>
            <a:endParaRPr lang="en-US" altLang="ja-JP">
              <a:latin typeface="Tahoma" panose="020B0604030504040204" pitchFamily="34" charset="0"/>
            </a:endParaRPr>
          </a:p>
        </p:txBody>
      </p:sp>
      <p:sp>
        <p:nvSpPr>
          <p:cNvPr id="58371"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ja-JP" altLang="en-US">
                <a:latin typeface="Tahoma" panose="020B0604030504040204" pitchFamily="34" charset="0"/>
              </a:rPr>
              <a:t>ぼうさい出前講座</a:t>
            </a:r>
            <a:endParaRPr lang="en-US" altLang="ja-JP">
              <a:latin typeface="Tahoma" panose="020B0604030504040204" pitchFamily="34" charset="0"/>
            </a:endParaRPr>
          </a:p>
        </p:txBody>
      </p:sp>
      <p:sp>
        <p:nvSpPr>
          <p:cNvPr id="5837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ja-JP" altLang="en-US">
                <a:latin typeface="Tahoma" panose="020B0604030504040204" pitchFamily="34" charset="0"/>
              </a:rPr>
              <a:t>©川崎市危機管理室</a:t>
            </a:r>
            <a:endParaRPr lang="en-US" altLang="ja-JP">
              <a:latin typeface="Tahoma" panose="020B0604030504040204" pitchFamily="34" charset="0"/>
            </a:endParaRPr>
          </a:p>
        </p:txBody>
      </p:sp>
      <p:sp>
        <p:nvSpPr>
          <p:cNvPr id="58373" name="Rectangle 7"/>
          <p:cNvSpPr txBox="1">
            <a:spLocks noGrp="1" noChangeArrowheads="1"/>
          </p:cNvSpPr>
          <p:nvPr/>
        </p:nvSpPr>
        <p:spPr bwMode="auto">
          <a:xfrm>
            <a:off x="3905115" y="9519365"/>
            <a:ext cx="2983050" cy="500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8" tIns="46105" rIns="92208" bIns="46105" anchor="b"/>
          <a:lstStyle>
            <a:lvl1pPr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BF63D218-CCF6-43E4-A6EF-9A07093E2CBF}" type="slidenum">
              <a:rPr lang="ja-JP" altLang="en-US">
                <a:latin typeface="Tahoma" panose="020B0604030504040204" pitchFamily="34" charset="0"/>
              </a:rPr>
              <a:pPr algn="r" eaLnBrk="1" hangingPunct="1">
                <a:spcBef>
                  <a:spcPct val="0"/>
                </a:spcBef>
              </a:pPr>
              <a:t>17</a:t>
            </a:fld>
            <a:endParaRPr lang="en-US" altLang="ja-JP">
              <a:latin typeface="Tahoma" panose="020B0604030504040204" pitchFamily="34" charset="0"/>
            </a:endParaRPr>
          </a:p>
        </p:txBody>
      </p:sp>
      <p:sp>
        <p:nvSpPr>
          <p:cNvPr id="583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ea typeface="ＭＳ Ｐ明朝" panose="02020600040205080304" pitchFamily="18" charset="-128"/>
            </a:endParaRPr>
          </a:p>
        </p:txBody>
      </p:sp>
    </p:spTree>
    <p:extLst>
      <p:ext uri="{BB962C8B-B14F-4D97-AF65-F5344CB8AC3E}">
        <p14:creationId xmlns:p14="http://schemas.microsoft.com/office/powerpoint/2010/main" val="2617051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4E3CC465-1E34-469C-99F5-0AF0625EC305}" type="slidenum">
              <a:rPr lang="ja-JP" altLang="en-US">
                <a:latin typeface="Tahoma" panose="020B0604030504040204" pitchFamily="34" charset="0"/>
              </a:rPr>
              <a:pPr>
                <a:spcBef>
                  <a:spcPct val="0"/>
                </a:spcBef>
              </a:pPr>
              <a:t>18</a:t>
            </a:fld>
            <a:endParaRPr lang="en-US" altLang="ja-JP">
              <a:latin typeface="Tahoma" panose="020B0604030504040204" pitchFamily="34" charset="0"/>
            </a:endParaRPr>
          </a:p>
        </p:txBody>
      </p:sp>
      <p:sp>
        <p:nvSpPr>
          <p:cNvPr id="58371"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ja-JP" altLang="en-US">
                <a:latin typeface="Tahoma" panose="020B0604030504040204" pitchFamily="34" charset="0"/>
              </a:rPr>
              <a:t>ぼうさい出前講座</a:t>
            </a:r>
            <a:endParaRPr lang="en-US" altLang="ja-JP">
              <a:latin typeface="Tahoma" panose="020B0604030504040204" pitchFamily="34" charset="0"/>
            </a:endParaRPr>
          </a:p>
        </p:txBody>
      </p:sp>
      <p:sp>
        <p:nvSpPr>
          <p:cNvPr id="5837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ja-JP" altLang="en-US">
                <a:latin typeface="Tahoma" panose="020B0604030504040204" pitchFamily="34" charset="0"/>
              </a:rPr>
              <a:t>©川崎市危機管理室</a:t>
            </a:r>
            <a:endParaRPr lang="en-US" altLang="ja-JP">
              <a:latin typeface="Tahoma" panose="020B0604030504040204" pitchFamily="34" charset="0"/>
            </a:endParaRPr>
          </a:p>
        </p:txBody>
      </p:sp>
      <p:sp>
        <p:nvSpPr>
          <p:cNvPr id="58373" name="Rectangle 7"/>
          <p:cNvSpPr txBox="1">
            <a:spLocks noGrp="1" noChangeArrowheads="1"/>
          </p:cNvSpPr>
          <p:nvPr/>
        </p:nvSpPr>
        <p:spPr bwMode="auto">
          <a:xfrm>
            <a:off x="3905115" y="9519365"/>
            <a:ext cx="2983050" cy="500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8" tIns="46105" rIns="92208" bIns="46105" anchor="b"/>
          <a:lstStyle>
            <a:lvl1pPr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BF63D218-CCF6-43E4-A6EF-9A07093E2CBF}" type="slidenum">
              <a:rPr lang="ja-JP" altLang="en-US">
                <a:latin typeface="Tahoma" panose="020B0604030504040204" pitchFamily="34" charset="0"/>
              </a:rPr>
              <a:pPr algn="r" eaLnBrk="1" hangingPunct="1">
                <a:spcBef>
                  <a:spcPct val="0"/>
                </a:spcBef>
              </a:pPr>
              <a:t>18</a:t>
            </a:fld>
            <a:endParaRPr lang="en-US" altLang="ja-JP">
              <a:latin typeface="Tahoma" panose="020B0604030504040204" pitchFamily="34" charset="0"/>
            </a:endParaRPr>
          </a:p>
        </p:txBody>
      </p:sp>
      <p:sp>
        <p:nvSpPr>
          <p:cNvPr id="583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ea typeface="ＭＳ Ｐ明朝" panose="02020600040205080304" pitchFamily="18" charset="-128"/>
            </a:endParaRPr>
          </a:p>
        </p:txBody>
      </p:sp>
    </p:spTree>
    <p:extLst>
      <p:ext uri="{BB962C8B-B14F-4D97-AF65-F5344CB8AC3E}">
        <p14:creationId xmlns:p14="http://schemas.microsoft.com/office/powerpoint/2010/main" val="2616610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1pPr>
            <a:lvl2pPr marL="746712" indent="-287198">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2pPr>
            <a:lvl3pPr marL="1148789" indent="-229758">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3pPr>
            <a:lvl4pPr marL="1608303" indent="-229758">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4pPr>
            <a:lvl5pPr marL="2067818" indent="-229758">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5pPr>
            <a:lvl6pPr marL="2527334" indent="-229758"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86848" indent="-229758"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46363" indent="-229758"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905879" indent="-229758"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buFont typeface="Arial" panose="020B0604020202020204" pitchFamily="34" charset="0"/>
              <a:buChar char="•"/>
            </a:pPr>
            <a:fld id="{FB37EA77-D065-4C0F-9A2C-AB909F1B90DE}" type="slidenum">
              <a:rPr kumimoji="0" lang="ja-JP" altLang="en-US" smtClean="0">
                <a:latin typeface="Tahoma" panose="020B0604030504040204" pitchFamily="34" charset="0"/>
              </a:rPr>
              <a:pPr>
                <a:buFont typeface="Arial" panose="020B0604020202020204" pitchFamily="34" charset="0"/>
                <a:buChar char="•"/>
              </a:pPr>
              <a:t>20</a:t>
            </a:fld>
            <a:endParaRPr kumimoji="0" lang="en-US" altLang="ja-JP">
              <a:latin typeface="Tahoma" panose="020B0604030504040204" pitchFamily="34" charset="0"/>
            </a:endParaRPr>
          </a:p>
        </p:txBody>
      </p:sp>
      <p:sp>
        <p:nvSpPr>
          <p:cNvPr id="22531" name="Rectangle 2"/>
          <p:cNvSpPr txBox="1">
            <a:spLocks noGrp="1" noChangeArrowheads="1"/>
          </p:cNvSpPr>
          <p:nvPr/>
        </p:nvSpPr>
        <p:spPr bwMode="auto">
          <a:xfrm>
            <a:off x="2" y="2"/>
            <a:ext cx="2948244" cy="54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90" tIns="46352" rIns="92690" bIns="46352"/>
          <a:lstStyle>
            <a:lvl1pPr>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ぼうさい出前講座</a:t>
            </a:r>
            <a:endParaRPr lang="en-US" altLang="ja-JP"/>
          </a:p>
        </p:txBody>
      </p:sp>
      <p:sp>
        <p:nvSpPr>
          <p:cNvPr id="22532" name="Rectangle 6"/>
          <p:cNvSpPr txBox="1">
            <a:spLocks noGrp="1" noChangeArrowheads="1"/>
          </p:cNvSpPr>
          <p:nvPr/>
        </p:nvSpPr>
        <p:spPr bwMode="auto">
          <a:xfrm>
            <a:off x="2" y="10307608"/>
            <a:ext cx="2948244" cy="54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90" tIns="46352" rIns="92690" bIns="46352" anchor="b"/>
          <a:lstStyle>
            <a:lvl1pPr>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©川崎市危機管理室</a:t>
            </a:r>
            <a:endParaRPr lang="en-US" altLang="ja-JP"/>
          </a:p>
        </p:txBody>
      </p:sp>
      <p:sp>
        <p:nvSpPr>
          <p:cNvPr id="22533" name="Rectangle 7"/>
          <p:cNvSpPr txBox="1">
            <a:spLocks noGrp="1" noChangeArrowheads="1"/>
          </p:cNvSpPr>
          <p:nvPr/>
        </p:nvSpPr>
        <p:spPr bwMode="auto">
          <a:xfrm>
            <a:off x="3850640" y="10307608"/>
            <a:ext cx="2948244" cy="54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90" tIns="46352" rIns="92690" bIns="46352" anchor="b"/>
          <a:lstStyle>
            <a:lvl1pPr>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r" eaLnBrk="1" hangingPunct="1"/>
            <a:fld id="{49EA0948-AB04-42D3-BA46-C5B500F9C4C9}" type="slidenum">
              <a:rPr lang="ja-JP" altLang="en-US"/>
              <a:pPr algn="r" eaLnBrk="1" hangingPunct="1"/>
              <a:t>20</a:t>
            </a:fld>
            <a:endParaRPr lang="en-US" altLang="ja-JP"/>
          </a:p>
        </p:txBody>
      </p:sp>
      <p:sp>
        <p:nvSpPr>
          <p:cNvPr id="22534" name="Rectangle 2"/>
          <p:cNvSpPr>
            <a:spLocks noGrp="1" noRot="1" noChangeAspect="1" noChangeArrowheads="1" noTextEdit="1"/>
          </p:cNvSpPr>
          <p:nvPr>
            <p:ph type="sldImg" idx="4294967295"/>
          </p:nvPr>
        </p:nvSpPr>
        <p:spPr>
          <a:ln/>
        </p:spPr>
      </p:sp>
      <p:sp>
        <p:nvSpPr>
          <p:cNvPr id="22535" name="Rectangle 3"/>
          <p:cNvSpPr>
            <a:spLocks noGrp="1" noChangeArrowheads="1"/>
          </p:cNvSpPr>
          <p:nvPr>
            <p:ph type="body" idx="4294967295"/>
          </p:nvPr>
        </p:nvSpPr>
        <p:spPr>
          <a:xfrm>
            <a:off x="678780" y="5154671"/>
            <a:ext cx="5442911" cy="4884284"/>
          </a:xfrm>
          <a:ln/>
          <a:extLst>
            <a:ext uri="{91240B29-F687-4F45-9708-019B960494DF}">
              <a14:hiddenLine xmlns:a14="http://schemas.microsoft.com/office/drawing/2010/main" w="9525">
                <a:solidFill>
                  <a:srgbClr val="000000"/>
                </a:solidFill>
                <a:miter lim="800000"/>
                <a:headEnd/>
                <a:tailEnd/>
              </a14:hiddenLine>
            </a:ext>
          </a:extLst>
        </p:spPr>
        <p:txBody>
          <a:bodyPr lIns="92578" tIns="46287" rIns="92578" bIns="46287">
            <a:prstTxWarp prst="textNoShape">
              <a:avLst/>
            </a:prstTxWarp>
          </a:bodyPr>
          <a:lstStyle/>
          <a:p>
            <a:pPr>
              <a:lnSpc>
                <a:spcPct val="90000"/>
              </a:lnSpc>
            </a:pPr>
            <a:endParaRPr lang="ja-JP" altLang="en-US" sz="1000">
              <a:solidFill>
                <a:srgbClr val="FF3300"/>
              </a:solidFill>
              <a:latin typeface="Arial" panose="020B0604020202020204" pitchFamily="34" charset="0"/>
            </a:endParaRPr>
          </a:p>
        </p:txBody>
      </p:sp>
      <p:sp>
        <p:nvSpPr>
          <p:cNvPr id="22536" name="AutoShape 4"/>
          <p:cNvSpPr>
            <a:spLocks noChangeArrowheads="1"/>
          </p:cNvSpPr>
          <p:nvPr/>
        </p:nvSpPr>
        <p:spPr bwMode="auto">
          <a:xfrm>
            <a:off x="4695939" y="4010728"/>
            <a:ext cx="913496" cy="471443"/>
          </a:xfrm>
          <a:prstGeom prst="wedgeEllipseCallout">
            <a:avLst>
              <a:gd name="adj1" fmla="val -154167"/>
              <a:gd name="adj2" fmla="val -20919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850" tIns="45925" rIns="91850" bIns="45925"/>
          <a:lstStyle>
            <a:lvl1pPr defTabSz="906463">
              <a:spcBef>
                <a:spcPct val="30000"/>
              </a:spcBef>
              <a:defRPr sz="1200">
                <a:solidFill>
                  <a:schemeClr val="tx1"/>
                </a:solidFill>
                <a:latin typeface="Arial" panose="020B0604020202020204" pitchFamily="34" charset="0"/>
                <a:ea typeface="ＭＳ Ｐ明朝" panose="02020600040205080304" pitchFamily="18" charset="-128"/>
              </a:defRPr>
            </a:lvl1pPr>
            <a:lvl2pPr marL="742950" indent="-285750" defTabSz="906463">
              <a:spcBef>
                <a:spcPct val="30000"/>
              </a:spcBef>
              <a:defRPr sz="1200">
                <a:solidFill>
                  <a:schemeClr val="tx1"/>
                </a:solidFill>
                <a:latin typeface="Arial" panose="020B0604020202020204" pitchFamily="34" charset="0"/>
                <a:ea typeface="ＭＳ Ｐ明朝" panose="02020600040205080304" pitchFamily="18" charset="-128"/>
              </a:defRPr>
            </a:lvl2pPr>
            <a:lvl3pPr marL="1143000" indent="-228600" defTabSz="906463">
              <a:spcBef>
                <a:spcPct val="30000"/>
              </a:spcBef>
              <a:defRPr sz="1200">
                <a:solidFill>
                  <a:schemeClr val="tx1"/>
                </a:solidFill>
                <a:latin typeface="Arial" panose="020B0604020202020204" pitchFamily="34" charset="0"/>
                <a:ea typeface="ＭＳ Ｐ明朝" panose="02020600040205080304" pitchFamily="18" charset="-128"/>
              </a:defRPr>
            </a:lvl3pPr>
            <a:lvl4pPr marL="1600200" indent="-228600" defTabSz="906463">
              <a:spcBef>
                <a:spcPct val="30000"/>
              </a:spcBef>
              <a:defRPr sz="1200">
                <a:solidFill>
                  <a:schemeClr val="tx1"/>
                </a:solidFill>
                <a:latin typeface="Arial" panose="020B0604020202020204" pitchFamily="34" charset="0"/>
                <a:ea typeface="ＭＳ Ｐ明朝" panose="02020600040205080304" pitchFamily="18" charset="-128"/>
              </a:defRPr>
            </a:lvl4pPr>
            <a:lvl5pPr marL="2057400" indent="-228600" defTabSz="906463">
              <a:spcBef>
                <a:spcPct val="30000"/>
              </a:spcBef>
              <a:defRPr sz="1200">
                <a:solidFill>
                  <a:schemeClr val="tx1"/>
                </a:solidFill>
                <a:latin typeface="Arial" panose="020B0604020202020204" pitchFamily="34" charset="0"/>
                <a:ea typeface="ＭＳ Ｐ明朝" panose="02020600040205080304" pitchFamily="18" charset="-128"/>
              </a:defRPr>
            </a:lvl5pPr>
            <a:lvl6pPr marL="2514600" indent="-228600" defTabSz="906463" eaLnBrk="0" fontAlgn="base" hangingPunct="0">
              <a:spcBef>
                <a:spcPct val="30000"/>
              </a:spcBef>
              <a:spcAft>
                <a:spcPct val="0"/>
              </a:spcAft>
              <a:defRPr sz="1200">
                <a:solidFill>
                  <a:schemeClr val="tx1"/>
                </a:solidFill>
                <a:latin typeface="Arial" panose="020B0604020202020204" pitchFamily="34" charset="0"/>
                <a:ea typeface="ＭＳ Ｐ明朝" panose="02020600040205080304" pitchFamily="18" charset="-128"/>
              </a:defRPr>
            </a:lvl6pPr>
            <a:lvl7pPr marL="2971800" indent="-228600" defTabSz="906463" eaLnBrk="0" fontAlgn="base" hangingPunct="0">
              <a:spcBef>
                <a:spcPct val="30000"/>
              </a:spcBef>
              <a:spcAft>
                <a:spcPct val="0"/>
              </a:spcAft>
              <a:defRPr sz="1200">
                <a:solidFill>
                  <a:schemeClr val="tx1"/>
                </a:solidFill>
                <a:latin typeface="Arial" panose="020B0604020202020204" pitchFamily="34" charset="0"/>
                <a:ea typeface="ＭＳ Ｐ明朝" panose="02020600040205080304" pitchFamily="18" charset="-128"/>
              </a:defRPr>
            </a:lvl7pPr>
            <a:lvl8pPr marL="3429000" indent="-228600" defTabSz="906463" eaLnBrk="0" fontAlgn="base" hangingPunct="0">
              <a:spcBef>
                <a:spcPct val="30000"/>
              </a:spcBef>
              <a:spcAft>
                <a:spcPct val="0"/>
              </a:spcAft>
              <a:defRPr sz="1200">
                <a:solidFill>
                  <a:schemeClr val="tx1"/>
                </a:solidFill>
                <a:latin typeface="Arial" panose="020B0604020202020204" pitchFamily="34" charset="0"/>
                <a:ea typeface="ＭＳ Ｐ明朝" panose="02020600040205080304" pitchFamily="18" charset="-128"/>
              </a:defRPr>
            </a:lvl8pPr>
            <a:lvl9pPr marL="3886200" indent="-228600" defTabSz="906463" eaLnBrk="0" fontAlgn="base" hangingPunct="0">
              <a:spcBef>
                <a:spcPct val="30000"/>
              </a:spcBef>
              <a:spcAft>
                <a:spcPct val="0"/>
              </a:spcAft>
              <a:defRPr sz="1200">
                <a:solidFill>
                  <a:schemeClr val="tx1"/>
                </a:solidFill>
                <a:latin typeface="Arial" panose="020B0604020202020204" pitchFamily="34" charset="0"/>
                <a:ea typeface="ＭＳ Ｐ明朝" panose="02020600040205080304" pitchFamily="18" charset="-128"/>
              </a:defRPr>
            </a:lvl9pPr>
          </a:lstStyle>
          <a:p>
            <a:pPr algn="ctr" eaLnBrk="1" hangingPunct="1">
              <a:spcBef>
                <a:spcPct val="0"/>
              </a:spcBef>
              <a:buFontTx/>
              <a:buChar char="•"/>
            </a:pPr>
            <a:r>
              <a:rPr lang="ja-JP" altLang="en-US" sz="1800">
                <a:ea typeface="ＭＳ Ｐゴシック" panose="020B0600070205080204" pitchFamily="50" charset="-128"/>
              </a:rPr>
              <a:t>消火器</a:t>
            </a:r>
          </a:p>
        </p:txBody>
      </p:sp>
    </p:spTree>
    <p:extLst>
      <p:ext uri="{BB962C8B-B14F-4D97-AF65-F5344CB8AC3E}">
        <p14:creationId xmlns:p14="http://schemas.microsoft.com/office/powerpoint/2010/main" val="1593652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11452BF4-60D0-49E2-A437-9CDBD851D5BD}" type="slidenum">
              <a:rPr lang="ja-JP" altLang="en-US">
                <a:latin typeface="Tahoma" panose="020B0604030504040204" pitchFamily="34" charset="0"/>
              </a:rPr>
              <a:pPr>
                <a:spcBef>
                  <a:spcPct val="0"/>
                </a:spcBef>
              </a:pPr>
              <a:t>21</a:t>
            </a:fld>
            <a:endParaRPr lang="en-US" altLang="ja-JP">
              <a:latin typeface="Tahoma" panose="020B0604030504040204" pitchFamily="34" charset="0"/>
            </a:endParaRPr>
          </a:p>
        </p:txBody>
      </p:sp>
      <p:sp>
        <p:nvSpPr>
          <p:cNvPr id="56323"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ja-JP" altLang="en-US">
                <a:latin typeface="Tahoma" panose="020B0604030504040204" pitchFamily="34" charset="0"/>
              </a:rPr>
              <a:t>ぼうさい出前講座</a:t>
            </a:r>
            <a:endParaRPr lang="en-US" altLang="ja-JP">
              <a:latin typeface="Tahoma" panose="020B0604030504040204" pitchFamily="34" charset="0"/>
            </a:endParaRPr>
          </a:p>
        </p:txBody>
      </p:sp>
      <p:sp>
        <p:nvSpPr>
          <p:cNvPr id="5632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ja-JP" altLang="en-US">
                <a:latin typeface="Tahoma" panose="020B0604030504040204" pitchFamily="34" charset="0"/>
              </a:rPr>
              <a:t>©川崎市危機管理室</a:t>
            </a:r>
            <a:endParaRPr lang="en-US" altLang="ja-JP">
              <a:latin typeface="Tahoma" panose="020B0604030504040204" pitchFamily="34" charset="0"/>
            </a:endParaRPr>
          </a:p>
        </p:txBody>
      </p:sp>
      <p:sp>
        <p:nvSpPr>
          <p:cNvPr id="56325" name="Rectangle 7"/>
          <p:cNvSpPr txBox="1">
            <a:spLocks noGrp="1" noChangeArrowheads="1"/>
          </p:cNvSpPr>
          <p:nvPr/>
        </p:nvSpPr>
        <p:spPr bwMode="auto">
          <a:xfrm>
            <a:off x="3905115" y="9519365"/>
            <a:ext cx="2983050" cy="500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8" tIns="46105" rIns="92208" bIns="46105" anchor="b"/>
          <a:lstStyle>
            <a:lvl1pPr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CA6C437B-3985-4A59-8607-CAD3CFD5EF04}" type="slidenum">
              <a:rPr lang="ja-JP" altLang="en-US">
                <a:latin typeface="Tahoma" panose="020B0604030504040204" pitchFamily="34" charset="0"/>
              </a:rPr>
              <a:pPr algn="r" eaLnBrk="1" hangingPunct="1">
                <a:spcBef>
                  <a:spcPct val="0"/>
                </a:spcBef>
              </a:pPr>
              <a:t>21</a:t>
            </a:fld>
            <a:endParaRPr lang="en-US" altLang="ja-JP">
              <a:latin typeface="Tahoma" panose="020B0604030504040204" pitchFamily="34" charset="0"/>
            </a:endParaRPr>
          </a:p>
        </p:txBody>
      </p:sp>
      <p:sp>
        <p:nvSpPr>
          <p:cNvPr id="563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ea typeface="ＭＳ Ｐ明朝" panose="02020600040205080304" pitchFamily="18" charset="-128"/>
            </a:endParaRPr>
          </a:p>
        </p:txBody>
      </p:sp>
    </p:spTree>
    <p:extLst>
      <p:ext uri="{BB962C8B-B14F-4D97-AF65-F5344CB8AC3E}">
        <p14:creationId xmlns:p14="http://schemas.microsoft.com/office/powerpoint/2010/main" val="2544137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19500" y="790575"/>
            <a:ext cx="2952750" cy="2139950"/>
          </a:xfrm>
        </p:spPr>
      </p:sp>
      <p:sp>
        <p:nvSpPr>
          <p:cNvPr id="3" name="ノート プレースホルダー 2"/>
          <p:cNvSpPr>
            <a:spLocks noGrp="1"/>
          </p:cNvSpPr>
          <p:nvPr>
            <p:ph type="body" idx="1"/>
          </p:nvPr>
        </p:nvSpPr>
        <p:spPr/>
        <p:txBody>
          <a:bodyPr/>
          <a:lstStyle/>
          <a:p>
            <a:pPr>
              <a:defRPr/>
            </a:pPr>
            <a:endParaRPr lang="en-US" altLang="ja-JP" sz="1200" dirty="0">
              <a:latin typeface="+mn-ea"/>
            </a:endParaRPr>
          </a:p>
        </p:txBody>
      </p:sp>
      <p:sp>
        <p:nvSpPr>
          <p:cNvPr id="4" name="スライド番号プレースホルダー 3"/>
          <p:cNvSpPr>
            <a:spLocks noGrp="1"/>
          </p:cNvSpPr>
          <p:nvPr>
            <p:ph type="sldNum" sz="quarter" idx="10"/>
          </p:nvPr>
        </p:nvSpPr>
        <p:spPr/>
        <p:txBody>
          <a:bodyPr/>
          <a:lstStyle/>
          <a:p>
            <a:pPr defTabSz="922833" fontAlgn="base">
              <a:spcBef>
                <a:spcPct val="0"/>
              </a:spcBef>
              <a:spcAft>
                <a:spcPct val="0"/>
              </a:spcAft>
              <a:defRPr/>
            </a:pPr>
            <a:fld id="{4304ED3C-F622-4118-8836-3A73DF115EF1}" type="slidenum">
              <a:rPr lang="ja-JP" altLang="en-US">
                <a:solidFill>
                  <a:prstClr val="black"/>
                </a:solidFill>
                <a:latin typeface="Arial" panose="020B0604020202020204" pitchFamily="34" charset="0"/>
                <a:ea typeface="ＭＳ Ｐゴシック" panose="020B0600070205080204" pitchFamily="50" charset="-128"/>
              </a:rPr>
              <a:pPr defTabSz="922833" fontAlgn="base">
                <a:spcBef>
                  <a:spcPct val="0"/>
                </a:spcBef>
                <a:spcAft>
                  <a:spcPct val="0"/>
                </a:spcAft>
                <a:defRPr/>
              </a:pPr>
              <a:t>3</a:t>
            </a:fld>
            <a:endParaRPr lang="ja-JP" altLang="en-US">
              <a:solidFill>
                <a:prstClr val="black"/>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62816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1pPr>
            <a:lvl2pPr marL="746712" indent="-287198">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2pPr>
            <a:lvl3pPr marL="1148789" indent="-229758">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3pPr>
            <a:lvl4pPr marL="1608303" indent="-229758">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4pPr>
            <a:lvl5pPr marL="2067818" indent="-229758">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5pPr>
            <a:lvl6pPr marL="2527334" indent="-229758"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86848" indent="-229758"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46363" indent="-229758"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905879" indent="-229758"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buFont typeface="Arial" panose="020B0604020202020204" pitchFamily="34" charset="0"/>
              <a:buChar char="•"/>
            </a:pPr>
            <a:fld id="{D2AF38AD-FA2C-47E0-A30B-2D82B325CFD5}" type="slidenum">
              <a:rPr kumimoji="0" lang="ja-JP" altLang="en-US" smtClean="0">
                <a:latin typeface="Tahoma" panose="020B0604030504040204" pitchFamily="34" charset="0"/>
              </a:rPr>
              <a:pPr>
                <a:buFont typeface="Arial" panose="020B0604020202020204" pitchFamily="34" charset="0"/>
                <a:buChar char="•"/>
              </a:pPr>
              <a:t>23</a:t>
            </a:fld>
            <a:endParaRPr kumimoji="0" lang="en-US" altLang="ja-JP">
              <a:latin typeface="Tahoma" panose="020B0604030504040204" pitchFamily="34" charset="0"/>
            </a:endParaRPr>
          </a:p>
        </p:txBody>
      </p:sp>
      <p:sp>
        <p:nvSpPr>
          <p:cNvPr id="26627" name="Rectangle 2"/>
          <p:cNvSpPr txBox="1">
            <a:spLocks noGrp="1" noChangeArrowheads="1"/>
          </p:cNvSpPr>
          <p:nvPr/>
        </p:nvSpPr>
        <p:spPr bwMode="auto">
          <a:xfrm>
            <a:off x="2" y="2"/>
            <a:ext cx="2948244" cy="54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15" tIns="46308" rIns="92615" bIns="46308"/>
          <a:lstStyle>
            <a:lvl1pPr>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latin typeface="Tahoma" panose="020B0604030504040204" pitchFamily="34" charset="0"/>
              </a:rPr>
              <a:t>ぼうさい出前講座</a:t>
            </a:r>
            <a:endParaRPr lang="en-US" altLang="ja-JP">
              <a:latin typeface="Tahoma" panose="020B0604030504040204" pitchFamily="34" charset="0"/>
            </a:endParaRPr>
          </a:p>
        </p:txBody>
      </p:sp>
      <p:sp>
        <p:nvSpPr>
          <p:cNvPr id="26628" name="Rectangle 6"/>
          <p:cNvSpPr txBox="1">
            <a:spLocks noGrp="1" noChangeArrowheads="1"/>
          </p:cNvSpPr>
          <p:nvPr/>
        </p:nvSpPr>
        <p:spPr bwMode="auto">
          <a:xfrm>
            <a:off x="2" y="10309342"/>
            <a:ext cx="2948244" cy="54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15" tIns="46308" rIns="92615" bIns="46308" anchor="b"/>
          <a:lstStyle>
            <a:lvl1pPr>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latin typeface="Tahoma" panose="020B0604030504040204" pitchFamily="34" charset="0"/>
              </a:rPr>
              <a:t>©川崎市危機管理室</a:t>
            </a:r>
            <a:endParaRPr lang="en-US" altLang="ja-JP">
              <a:latin typeface="Tahoma" panose="020B0604030504040204" pitchFamily="34" charset="0"/>
            </a:endParaRPr>
          </a:p>
        </p:txBody>
      </p:sp>
      <p:sp>
        <p:nvSpPr>
          <p:cNvPr id="26629" name="Rectangle 7"/>
          <p:cNvSpPr txBox="1">
            <a:spLocks noGrp="1" noChangeArrowheads="1"/>
          </p:cNvSpPr>
          <p:nvPr/>
        </p:nvSpPr>
        <p:spPr bwMode="auto">
          <a:xfrm>
            <a:off x="3855398" y="10309342"/>
            <a:ext cx="2945071" cy="54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15" tIns="46308" rIns="92615" bIns="46308" anchor="b"/>
          <a:lstStyle>
            <a:lvl1pPr>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r" eaLnBrk="1" hangingPunct="1"/>
            <a:fld id="{C37409BA-EE75-4A80-BB67-6B2FA70A65B1}" type="slidenum">
              <a:rPr lang="ja-JP" altLang="en-US">
                <a:latin typeface="Tahoma" panose="020B0604030504040204" pitchFamily="34" charset="0"/>
              </a:rPr>
              <a:pPr algn="r" eaLnBrk="1" hangingPunct="1"/>
              <a:t>23</a:t>
            </a:fld>
            <a:endParaRPr lang="en-US" altLang="ja-JP">
              <a:latin typeface="Tahoma" panose="020B0604030504040204" pitchFamily="34" charset="0"/>
            </a:endParaRPr>
          </a:p>
        </p:txBody>
      </p:sp>
      <p:sp>
        <p:nvSpPr>
          <p:cNvPr id="26630" name="Rectangle 2"/>
          <p:cNvSpPr>
            <a:spLocks noGrp="1" noRot="1" noChangeAspect="1" noChangeArrowheads="1" noTextEdit="1"/>
          </p:cNvSpPr>
          <p:nvPr>
            <p:ph type="sldImg" idx="4294967295"/>
          </p:nvPr>
        </p:nvSpPr>
        <p:spPr>
          <a:xfrm>
            <a:off x="595313" y="812800"/>
            <a:ext cx="5619750" cy="4073525"/>
          </a:xfrm>
          <a:ln/>
        </p:spPr>
      </p:sp>
      <p:sp>
        <p:nvSpPr>
          <p:cNvPr id="26631" name="Rectangle 3"/>
          <p:cNvSpPr>
            <a:spLocks noGrp="1" noChangeArrowheads="1"/>
          </p:cNvSpPr>
          <p:nvPr>
            <p:ph type="body" idx="4294967295"/>
          </p:nvPr>
        </p:nvSpPr>
        <p:spPr>
          <a:xfrm>
            <a:off x="678780" y="5154671"/>
            <a:ext cx="5442911" cy="4884284"/>
          </a:xfrm>
          <a:ln/>
          <a:extLs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ja-JP" altLang="en-US">
              <a:latin typeface="Arial" panose="020B0604020202020204" pitchFamily="34" charset="0"/>
            </a:endParaRPr>
          </a:p>
        </p:txBody>
      </p:sp>
    </p:spTree>
    <p:extLst>
      <p:ext uri="{BB962C8B-B14F-4D97-AF65-F5344CB8AC3E}">
        <p14:creationId xmlns:p14="http://schemas.microsoft.com/office/powerpoint/2010/main" val="3641363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5205" indent="-286864"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7454" indent="-229171"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7398" indent="-229171"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67341" indent="-229171"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28887" indent="-229171" defTabSz="91668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90433" indent="-229171" defTabSz="91668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51980" indent="-229171" defTabSz="91668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13526" indent="-229171" defTabSz="91668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4338FA15-89D7-40D8-8DD6-A9230CB9BD91}" type="slidenum">
              <a:rPr lang="ja-JP" altLang="en-US">
                <a:solidFill>
                  <a:srgbClr val="000000"/>
                </a:solidFill>
                <a:latin typeface="Tahoma" panose="020B0604030504040204" pitchFamily="34" charset="0"/>
              </a:rPr>
              <a:pPr>
                <a:spcBef>
                  <a:spcPct val="0"/>
                </a:spcBef>
              </a:pPr>
              <a:t>24</a:t>
            </a:fld>
            <a:endParaRPr lang="en-US" altLang="ja-JP">
              <a:solidFill>
                <a:srgbClr val="000000"/>
              </a:solidFill>
              <a:latin typeface="Tahoma" panose="020B0604030504040204" pitchFamily="34" charset="0"/>
            </a:endParaRPr>
          </a:p>
        </p:txBody>
      </p:sp>
      <p:sp>
        <p:nvSpPr>
          <p:cNvPr id="99331"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5205" indent="-286864"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7454" indent="-229171"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7398" indent="-229171"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67341" indent="-229171"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28887" indent="-229171" defTabSz="91668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90433" indent="-229171" defTabSz="91668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51980" indent="-229171" defTabSz="91668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13526" indent="-229171" defTabSz="91668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ja-JP" altLang="en-US">
                <a:solidFill>
                  <a:srgbClr val="000000"/>
                </a:solidFill>
                <a:latin typeface="Tahoma" panose="020B0604030504040204" pitchFamily="34" charset="0"/>
              </a:rPr>
              <a:t>ぼうさい出前講座</a:t>
            </a:r>
            <a:endParaRPr lang="en-US" altLang="ja-JP">
              <a:solidFill>
                <a:srgbClr val="000000"/>
              </a:solidFill>
              <a:latin typeface="Tahoma" panose="020B0604030504040204" pitchFamily="34" charset="0"/>
            </a:endParaRPr>
          </a:p>
        </p:txBody>
      </p:sp>
      <p:sp>
        <p:nvSpPr>
          <p:cNvPr id="9933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5205" indent="-286864"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7454" indent="-229171"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7398" indent="-229171"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67341" indent="-229171"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28887" indent="-229171" defTabSz="91668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90433" indent="-229171" defTabSz="91668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51980" indent="-229171" defTabSz="91668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13526" indent="-229171" defTabSz="91668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ja-JP" altLang="en-US">
                <a:solidFill>
                  <a:srgbClr val="000000"/>
                </a:solidFill>
                <a:latin typeface="Tahoma" panose="020B0604030504040204" pitchFamily="34" charset="0"/>
              </a:rPr>
              <a:t>©川崎市危機管理室</a:t>
            </a:r>
            <a:endParaRPr lang="en-US" altLang="ja-JP">
              <a:solidFill>
                <a:srgbClr val="000000"/>
              </a:solidFill>
              <a:latin typeface="Tahoma" panose="020B0604030504040204" pitchFamily="34" charset="0"/>
            </a:endParaRPr>
          </a:p>
        </p:txBody>
      </p:sp>
      <p:sp>
        <p:nvSpPr>
          <p:cNvPr id="99333" name="Rectangle 7"/>
          <p:cNvSpPr txBox="1">
            <a:spLocks noGrp="1" noChangeArrowheads="1"/>
          </p:cNvSpPr>
          <p:nvPr/>
        </p:nvSpPr>
        <p:spPr bwMode="auto">
          <a:xfrm>
            <a:off x="3884231" y="9484155"/>
            <a:ext cx="2966987" cy="499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803" tIns="45902" rIns="91803" bIns="45902" anchor="b"/>
          <a:lstStyle>
            <a:lvl1pPr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45526E05-2DE9-4DAA-B462-724B90C79F76}" type="slidenum">
              <a:rPr lang="ja-JP" altLang="en-US">
                <a:solidFill>
                  <a:srgbClr val="000000"/>
                </a:solidFill>
                <a:latin typeface="Tahoma" panose="020B0604030504040204" pitchFamily="34" charset="0"/>
              </a:rPr>
              <a:pPr algn="r" eaLnBrk="1" hangingPunct="1">
                <a:spcBef>
                  <a:spcPct val="0"/>
                </a:spcBef>
              </a:pPr>
              <a:t>24</a:t>
            </a:fld>
            <a:endParaRPr lang="en-US" altLang="ja-JP">
              <a:solidFill>
                <a:srgbClr val="000000"/>
              </a:solidFill>
              <a:latin typeface="Tahoma" panose="020B0604030504040204" pitchFamily="34" charset="0"/>
            </a:endParaRPr>
          </a:p>
        </p:txBody>
      </p:sp>
      <p:sp>
        <p:nvSpPr>
          <p:cNvPr id="993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ea typeface="ＭＳ Ｐ明朝" panose="02020600040205080304" pitchFamily="18" charset="-128"/>
            </a:endParaRPr>
          </a:p>
        </p:txBody>
      </p:sp>
    </p:spTree>
    <p:extLst>
      <p:ext uri="{BB962C8B-B14F-4D97-AF65-F5344CB8AC3E}">
        <p14:creationId xmlns:p14="http://schemas.microsoft.com/office/powerpoint/2010/main" val="3877573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24D0258-194B-464A-9391-75020FC05C26}" type="slidenum">
              <a:rPr kumimoji="1" lang="ja-JP" altLang="en-US" smtClean="0"/>
              <a:t>25</a:t>
            </a:fld>
            <a:endParaRPr kumimoji="1" lang="ja-JP" altLang="en-US"/>
          </a:p>
        </p:txBody>
      </p:sp>
    </p:spTree>
    <p:extLst>
      <p:ext uri="{BB962C8B-B14F-4D97-AF65-F5344CB8AC3E}">
        <p14:creationId xmlns:p14="http://schemas.microsoft.com/office/powerpoint/2010/main" val="741041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5205" indent="-286864"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7454" indent="-229171"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7398" indent="-229171"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67341" indent="-229171"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28887" indent="-229171" defTabSz="91668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90433" indent="-229171" defTabSz="91668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51980" indent="-229171" defTabSz="91668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13526" indent="-229171" defTabSz="91668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AD498C8-482B-4E33-934B-9C3D2902A449}" type="slidenum">
              <a:rPr lang="ja-JP" altLang="en-US">
                <a:solidFill>
                  <a:srgbClr val="000000"/>
                </a:solidFill>
                <a:latin typeface="Tahoma" panose="020B0604030504040204" pitchFamily="34" charset="0"/>
              </a:rPr>
              <a:pPr>
                <a:spcBef>
                  <a:spcPct val="0"/>
                </a:spcBef>
              </a:pPr>
              <a:t>26</a:t>
            </a:fld>
            <a:endParaRPr lang="en-US" altLang="ja-JP">
              <a:solidFill>
                <a:srgbClr val="000000"/>
              </a:solidFill>
              <a:latin typeface="Tahoma" panose="020B0604030504040204" pitchFamily="34" charset="0"/>
            </a:endParaRPr>
          </a:p>
        </p:txBody>
      </p:sp>
      <p:sp>
        <p:nvSpPr>
          <p:cNvPr id="86019"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5205" indent="-286864"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7454" indent="-229171"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7398" indent="-229171"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67341" indent="-229171"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28887" indent="-229171" defTabSz="91668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90433" indent="-229171" defTabSz="91668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51980" indent="-229171" defTabSz="91668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13526" indent="-229171" defTabSz="91668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ja-JP" altLang="en-US">
                <a:solidFill>
                  <a:srgbClr val="000000"/>
                </a:solidFill>
                <a:latin typeface="Tahoma" panose="020B0604030504040204" pitchFamily="34" charset="0"/>
              </a:rPr>
              <a:t>ぼうさい出前講座</a:t>
            </a:r>
            <a:endParaRPr lang="en-US" altLang="ja-JP">
              <a:solidFill>
                <a:srgbClr val="000000"/>
              </a:solidFill>
              <a:latin typeface="Tahoma" panose="020B0604030504040204" pitchFamily="34" charset="0"/>
            </a:endParaRPr>
          </a:p>
        </p:txBody>
      </p:sp>
      <p:sp>
        <p:nvSpPr>
          <p:cNvPr id="8602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5205" indent="-286864"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7454" indent="-229171"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7398" indent="-229171"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67341" indent="-229171" defTabSz="916682">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28887" indent="-229171" defTabSz="91668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90433" indent="-229171" defTabSz="91668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51980" indent="-229171" defTabSz="91668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13526" indent="-229171" defTabSz="91668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ja-JP" altLang="en-US">
                <a:solidFill>
                  <a:srgbClr val="000000"/>
                </a:solidFill>
                <a:latin typeface="Tahoma" panose="020B0604030504040204" pitchFamily="34" charset="0"/>
              </a:rPr>
              <a:t>©川崎市危機管理室</a:t>
            </a:r>
            <a:endParaRPr lang="en-US" altLang="ja-JP">
              <a:solidFill>
                <a:srgbClr val="000000"/>
              </a:solidFill>
              <a:latin typeface="Tahoma" panose="020B0604030504040204" pitchFamily="34" charset="0"/>
            </a:endParaRPr>
          </a:p>
        </p:txBody>
      </p:sp>
      <p:sp>
        <p:nvSpPr>
          <p:cNvPr id="86021" name="Rectangle 7"/>
          <p:cNvSpPr txBox="1">
            <a:spLocks noGrp="1" noChangeArrowheads="1"/>
          </p:cNvSpPr>
          <p:nvPr/>
        </p:nvSpPr>
        <p:spPr bwMode="auto">
          <a:xfrm>
            <a:off x="3884231" y="9484155"/>
            <a:ext cx="2966987" cy="499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803" tIns="45902" rIns="91803" bIns="45902" anchor="b"/>
          <a:lstStyle>
            <a:lvl1pPr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111EEE55-AB5C-4F8D-AA26-FB6AA77DA099}" type="slidenum">
              <a:rPr lang="ja-JP" altLang="en-US">
                <a:solidFill>
                  <a:srgbClr val="000000"/>
                </a:solidFill>
                <a:latin typeface="Tahoma" panose="020B0604030504040204" pitchFamily="34" charset="0"/>
              </a:rPr>
              <a:pPr algn="r" eaLnBrk="1" hangingPunct="1">
                <a:spcBef>
                  <a:spcPct val="0"/>
                </a:spcBef>
              </a:pPr>
              <a:t>26</a:t>
            </a:fld>
            <a:endParaRPr lang="en-US" altLang="ja-JP">
              <a:solidFill>
                <a:srgbClr val="000000"/>
              </a:solidFill>
              <a:latin typeface="Tahoma" panose="020B0604030504040204" pitchFamily="34" charset="0"/>
            </a:endParaRPr>
          </a:p>
        </p:txBody>
      </p:sp>
      <p:sp>
        <p:nvSpPr>
          <p:cNvPr id="86022" name="Rectangle 2"/>
          <p:cNvSpPr>
            <a:spLocks noGrp="1" noRot="1" noChangeAspect="1" noChangeArrowheads="1" noTextEdit="1"/>
          </p:cNvSpPr>
          <p:nvPr>
            <p:ph type="sldImg"/>
          </p:nvPr>
        </p:nvSpPr>
        <p:spPr bwMode="auto">
          <a:xfrm>
            <a:off x="844550" y="749300"/>
            <a:ext cx="5168900" cy="3746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ea typeface="ＭＳ Ｐ明朝" panose="02020600040205080304" pitchFamily="18" charset="-128"/>
            </a:endParaRPr>
          </a:p>
        </p:txBody>
      </p:sp>
    </p:spTree>
    <p:extLst>
      <p:ext uri="{BB962C8B-B14F-4D97-AF65-F5344CB8AC3E}">
        <p14:creationId xmlns:p14="http://schemas.microsoft.com/office/powerpoint/2010/main" val="909380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4A6FF8F5-61CF-4061-8FEA-082A95A9DD0A}" type="slidenum">
              <a:rPr lang="ja-JP" altLang="en-US">
                <a:solidFill>
                  <a:srgbClr val="000000"/>
                </a:solidFill>
                <a:latin typeface="Tahoma" panose="020B0604030504040204" pitchFamily="34" charset="0"/>
              </a:rPr>
              <a:pPr>
                <a:spcBef>
                  <a:spcPct val="0"/>
                </a:spcBef>
              </a:pPr>
              <a:t>27</a:t>
            </a:fld>
            <a:endParaRPr lang="en-US" altLang="ja-JP">
              <a:solidFill>
                <a:srgbClr val="000000"/>
              </a:solidFill>
              <a:latin typeface="Tahoma" panose="020B0604030504040204" pitchFamily="34" charset="0"/>
            </a:endParaRPr>
          </a:p>
        </p:txBody>
      </p:sp>
      <p:sp>
        <p:nvSpPr>
          <p:cNvPr id="91139"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ja-JP" altLang="en-US">
                <a:solidFill>
                  <a:srgbClr val="000000"/>
                </a:solidFill>
                <a:latin typeface="Tahoma" panose="020B0604030504040204" pitchFamily="34" charset="0"/>
              </a:rPr>
              <a:t>ぼうさい出前講座</a:t>
            </a:r>
            <a:endParaRPr lang="en-US" altLang="ja-JP">
              <a:solidFill>
                <a:srgbClr val="000000"/>
              </a:solidFill>
              <a:latin typeface="Tahoma" panose="020B0604030504040204" pitchFamily="34" charset="0"/>
            </a:endParaRPr>
          </a:p>
        </p:txBody>
      </p:sp>
      <p:sp>
        <p:nvSpPr>
          <p:cNvPr id="9114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ja-JP" altLang="en-US">
                <a:solidFill>
                  <a:srgbClr val="000000"/>
                </a:solidFill>
                <a:latin typeface="Tahoma" panose="020B0604030504040204" pitchFamily="34" charset="0"/>
              </a:rPr>
              <a:t>©川崎市危機管理室</a:t>
            </a:r>
            <a:endParaRPr lang="en-US" altLang="ja-JP">
              <a:solidFill>
                <a:srgbClr val="000000"/>
              </a:solidFill>
              <a:latin typeface="Tahoma" panose="020B0604030504040204" pitchFamily="34" charset="0"/>
            </a:endParaRPr>
          </a:p>
        </p:txBody>
      </p:sp>
      <p:sp>
        <p:nvSpPr>
          <p:cNvPr id="91141" name="Rectangle 7"/>
          <p:cNvSpPr txBox="1">
            <a:spLocks noGrp="1" noChangeArrowheads="1"/>
          </p:cNvSpPr>
          <p:nvPr/>
        </p:nvSpPr>
        <p:spPr bwMode="auto">
          <a:xfrm>
            <a:off x="3905115" y="9519365"/>
            <a:ext cx="2983050" cy="500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8" tIns="46105" rIns="92208" bIns="46105" anchor="b"/>
          <a:lstStyle>
            <a:lvl1pPr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0960D529-72A4-457A-87DC-5B563B1DB2B0}" type="slidenum">
              <a:rPr lang="ja-JP" altLang="en-US">
                <a:solidFill>
                  <a:srgbClr val="000000"/>
                </a:solidFill>
                <a:latin typeface="Tahoma" panose="020B0604030504040204" pitchFamily="34" charset="0"/>
              </a:rPr>
              <a:pPr algn="r" eaLnBrk="1" hangingPunct="1">
                <a:spcBef>
                  <a:spcPct val="0"/>
                </a:spcBef>
              </a:pPr>
              <a:t>27</a:t>
            </a:fld>
            <a:endParaRPr lang="en-US" altLang="ja-JP">
              <a:solidFill>
                <a:srgbClr val="000000"/>
              </a:solidFill>
              <a:latin typeface="Tahoma" panose="020B0604030504040204" pitchFamily="34" charset="0"/>
            </a:endParaRPr>
          </a:p>
        </p:txBody>
      </p:sp>
      <p:sp>
        <p:nvSpPr>
          <p:cNvPr id="91142" name="Rectangle 2"/>
          <p:cNvSpPr>
            <a:spLocks noGrp="1" noRot="1" noChangeAspect="1" noChangeArrowheads="1" noTextEdit="1"/>
          </p:cNvSpPr>
          <p:nvPr>
            <p:ph type="sldImg"/>
          </p:nvPr>
        </p:nvSpPr>
        <p:spPr bwMode="auto">
          <a:xfrm>
            <a:off x="857250" y="752475"/>
            <a:ext cx="5184775" cy="3759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ea typeface="ＭＳ Ｐ明朝" panose="02020600040205080304" pitchFamily="18" charset="-128"/>
            </a:endParaRPr>
          </a:p>
        </p:txBody>
      </p:sp>
    </p:spTree>
    <p:extLst>
      <p:ext uri="{BB962C8B-B14F-4D97-AF65-F5344CB8AC3E}">
        <p14:creationId xmlns:p14="http://schemas.microsoft.com/office/powerpoint/2010/main" val="3620565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4A6FF8F5-61CF-4061-8FEA-082A95A9DD0A}" type="slidenum">
              <a:rPr lang="ja-JP" altLang="en-US">
                <a:solidFill>
                  <a:srgbClr val="000000"/>
                </a:solidFill>
                <a:latin typeface="Tahoma" panose="020B0604030504040204" pitchFamily="34" charset="0"/>
              </a:rPr>
              <a:pPr>
                <a:spcBef>
                  <a:spcPct val="0"/>
                </a:spcBef>
              </a:pPr>
              <a:t>29</a:t>
            </a:fld>
            <a:endParaRPr lang="en-US" altLang="ja-JP">
              <a:solidFill>
                <a:srgbClr val="000000"/>
              </a:solidFill>
              <a:latin typeface="Tahoma" panose="020B0604030504040204" pitchFamily="34" charset="0"/>
            </a:endParaRPr>
          </a:p>
        </p:txBody>
      </p:sp>
      <p:sp>
        <p:nvSpPr>
          <p:cNvPr id="91139"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ja-JP" altLang="en-US">
                <a:solidFill>
                  <a:srgbClr val="000000"/>
                </a:solidFill>
                <a:latin typeface="Tahoma" panose="020B0604030504040204" pitchFamily="34" charset="0"/>
              </a:rPr>
              <a:t>ぼうさい出前講座</a:t>
            </a:r>
            <a:endParaRPr lang="en-US" altLang="ja-JP">
              <a:solidFill>
                <a:srgbClr val="000000"/>
              </a:solidFill>
              <a:latin typeface="Tahoma" panose="020B0604030504040204" pitchFamily="34" charset="0"/>
            </a:endParaRPr>
          </a:p>
        </p:txBody>
      </p:sp>
      <p:sp>
        <p:nvSpPr>
          <p:cNvPr id="9114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ja-JP" altLang="en-US">
                <a:solidFill>
                  <a:srgbClr val="000000"/>
                </a:solidFill>
                <a:latin typeface="Tahoma" panose="020B0604030504040204" pitchFamily="34" charset="0"/>
              </a:rPr>
              <a:t>©川崎市危機管理室</a:t>
            </a:r>
            <a:endParaRPr lang="en-US" altLang="ja-JP">
              <a:solidFill>
                <a:srgbClr val="000000"/>
              </a:solidFill>
              <a:latin typeface="Tahoma" panose="020B0604030504040204" pitchFamily="34" charset="0"/>
            </a:endParaRPr>
          </a:p>
        </p:txBody>
      </p:sp>
      <p:sp>
        <p:nvSpPr>
          <p:cNvPr id="91141" name="Rectangle 7"/>
          <p:cNvSpPr txBox="1">
            <a:spLocks noGrp="1" noChangeArrowheads="1"/>
          </p:cNvSpPr>
          <p:nvPr/>
        </p:nvSpPr>
        <p:spPr bwMode="auto">
          <a:xfrm>
            <a:off x="3905115" y="9519365"/>
            <a:ext cx="2983050" cy="500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8" tIns="46105" rIns="92208" bIns="46105" anchor="b"/>
          <a:lstStyle>
            <a:lvl1pPr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0960D529-72A4-457A-87DC-5B563B1DB2B0}" type="slidenum">
              <a:rPr lang="ja-JP" altLang="en-US">
                <a:solidFill>
                  <a:srgbClr val="000000"/>
                </a:solidFill>
                <a:latin typeface="Tahoma" panose="020B0604030504040204" pitchFamily="34" charset="0"/>
              </a:rPr>
              <a:pPr algn="r" eaLnBrk="1" hangingPunct="1">
                <a:spcBef>
                  <a:spcPct val="0"/>
                </a:spcBef>
              </a:pPr>
              <a:t>29</a:t>
            </a:fld>
            <a:endParaRPr lang="en-US" altLang="ja-JP">
              <a:solidFill>
                <a:srgbClr val="000000"/>
              </a:solidFill>
              <a:latin typeface="Tahoma" panose="020B0604030504040204" pitchFamily="34" charset="0"/>
            </a:endParaRPr>
          </a:p>
        </p:txBody>
      </p:sp>
      <p:sp>
        <p:nvSpPr>
          <p:cNvPr id="91142" name="Rectangle 2"/>
          <p:cNvSpPr>
            <a:spLocks noGrp="1" noRot="1" noChangeAspect="1" noChangeArrowheads="1" noTextEdit="1"/>
          </p:cNvSpPr>
          <p:nvPr>
            <p:ph type="sldImg"/>
          </p:nvPr>
        </p:nvSpPr>
        <p:spPr bwMode="auto">
          <a:xfrm>
            <a:off x="857250" y="752475"/>
            <a:ext cx="5184775" cy="3759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ea typeface="ＭＳ Ｐ明朝" panose="02020600040205080304" pitchFamily="18" charset="-128"/>
            </a:endParaRPr>
          </a:p>
        </p:txBody>
      </p:sp>
    </p:spTree>
    <p:extLst>
      <p:ext uri="{BB962C8B-B14F-4D97-AF65-F5344CB8AC3E}">
        <p14:creationId xmlns:p14="http://schemas.microsoft.com/office/powerpoint/2010/main" val="1660624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F18142AE-CD24-4DA7-AEEB-9DBD0EB44FFC}" type="slidenum">
              <a:rPr lang="ja-JP" altLang="en-US">
                <a:latin typeface="Tahoma" panose="020B0604030504040204" pitchFamily="34" charset="0"/>
              </a:rPr>
              <a:pPr>
                <a:spcBef>
                  <a:spcPct val="0"/>
                </a:spcBef>
              </a:pPr>
              <a:t>30</a:t>
            </a:fld>
            <a:endParaRPr lang="en-US" altLang="ja-JP">
              <a:latin typeface="Tahoma" panose="020B0604030504040204" pitchFamily="34" charset="0"/>
            </a:endParaRPr>
          </a:p>
        </p:txBody>
      </p:sp>
      <p:sp>
        <p:nvSpPr>
          <p:cNvPr id="70659"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ja-JP" altLang="en-US">
                <a:latin typeface="Tahoma" panose="020B0604030504040204" pitchFamily="34" charset="0"/>
              </a:rPr>
              <a:t>ぼうさい出前講座</a:t>
            </a:r>
            <a:endParaRPr lang="en-US" altLang="ja-JP">
              <a:latin typeface="Tahoma" panose="020B0604030504040204" pitchFamily="34" charset="0"/>
            </a:endParaRPr>
          </a:p>
        </p:txBody>
      </p:sp>
      <p:sp>
        <p:nvSpPr>
          <p:cNvPr id="7066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ja-JP" altLang="en-US">
                <a:latin typeface="Tahoma" panose="020B0604030504040204" pitchFamily="34" charset="0"/>
              </a:rPr>
              <a:t>©川崎市危機管理室</a:t>
            </a:r>
            <a:endParaRPr lang="en-US" altLang="ja-JP">
              <a:latin typeface="Tahoma" panose="020B0604030504040204" pitchFamily="34" charset="0"/>
            </a:endParaRPr>
          </a:p>
        </p:txBody>
      </p:sp>
      <p:sp>
        <p:nvSpPr>
          <p:cNvPr id="70661" name="Rectangle 7"/>
          <p:cNvSpPr txBox="1">
            <a:spLocks noGrp="1" noChangeArrowheads="1"/>
          </p:cNvSpPr>
          <p:nvPr/>
        </p:nvSpPr>
        <p:spPr bwMode="auto">
          <a:xfrm>
            <a:off x="3905115" y="9519365"/>
            <a:ext cx="2983050" cy="500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8" tIns="46105" rIns="92208" bIns="46105" anchor="b"/>
          <a:lstStyle>
            <a:lvl1pPr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52678B23-81B0-414D-B3CA-9DCFD0528F04}" type="slidenum">
              <a:rPr lang="ja-JP" altLang="en-US">
                <a:latin typeface="Tahoma" panose="020B0604030504040204" pitchFamily="34" charset="0"/>
              </a:rPr>
              <a:pPr algn="r" eaLnBrk="1" hangingPunct="1">
                <a:spcBef>
                  <a:spcPct val="0"/>
                </a:spcBef>
              </a:pPr>
              <a:t>30</a:t>
            </a:fld>
            <a:endParaRPr lang="en-US" altLang="ja-JP">
              <a:latin typeface="Tahoma" panose="020B0604030504040204" pitchFamily="34" charset="0"/>
            </a:endParaRPr>
          </a:p>
        </p:txBody>
      </p:sp>
      <p:sp>
        <p:nvSpPr>
          <p:cNvPr id="706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ea typeface="ＭＳ Ｐ明朝" panose="02020600040205080304" pitchFamily="18" charset="-128"/>
            </a:endParaRPr>
          </a:p>
        </p:txBody>
      </p:sp>
    </p:spTree>
    <p:extLst>
      <p:ext uri="{BB962C8B-B14F-4D97-AF65-F5344CB8AC3E}">
        <p14:creationId xmlns:p14="http://schemas.microsoft.com/office/powerpoint/2010/main" val="3017658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1E366051-9BA3-41EA-B3E9-55323AF589BC}" type="slidenum">
              <a:rPr lang="ja-JP" altLang="en-US">
                <a:latin typeface="Tahoma" panose="020B0604030504040204" pitchFamily="34" charset="0"/>
              </a:rPr>
              <a:pPr>
                <a:spcBef>
                  <a:spcPct val="0"/>
                </a:spcBef>
              </a:pPr>
              <a:t>31</a:t>
            </a:fld>
            <a:endParaRPr lang="en-US" altLang="ja-JP">
              <a:latin typeface="Tahoma" panose="020B0604030504040204" pitchFamily="34" charset="0"/>
            </a:endParaRPr>
          </a:p>
        </p:txBody>
      </p:sp>
      <p:sp>
        <p:nvSpPr>
          <p:cNvPr id="72707"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ja-JP" altLang="en-US">
                <a:latin typeface="Tahoma" panose="020B0604030504040204" pitchFamily="34" charset="0"/>
              </a:rPr>
              <a:t>ぼうさい出前講座</a:t>
            </a:r>
            <a:endParaRPr lang="en-US" altLang="ja-JP">
              <a:latin typeface="Tahoma" panose="020B0604030504040204" pitchFamily="34" charset="0"/>
            </a:endParaRPr>
          </a:p>
        </p:txBody>
      </p:sp>
      <p:sp>
        <p:nvSpPr>
          <p:cNvPr id="7270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0013" indent="-288466"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3865"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5411"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6957" indent="-230773" defTabSz="921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8503"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00049"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61595"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3141" indent="-230773" defTabSz="921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ja-JP" altLang="en-US">
                <a:latin typeface="Tahoma" panose="020B0604030504040204" pitchFamily="34" charset="0"/>
              </a:rPr>
              <a:t>©川崎市危機管理室</a:t>
            </a:r>
            <a:endParaRPr lang="en-US" altLang="ja-JP">
              <a:latin typeface="Tahoma" panose="020B0604030504040204" pitchFamily="34" charset="0"/>
            </a:endParaRPr>
          </a:p>
        </p:txBody>
      </p:sp>
      <p:sp>
        <p:nvSpPr>
          <p:cNvPr id="72709" name="Rectangle 7"/>
          <p:cNvSpPr txBox="1">
            <a:spLocks noGrp="1" noChangeArrowheads="1"/>
          </p:cNvSpPr>
          <p:nvPr/>
        </p:nvSpPr>
        <p:spPr bwMode="auto">
          <a:xfrm>
            <a:off x="3905115" y="9519365"/>
            <a:ext cx="2983050" cy="500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8" tIns="46105" rIns="92208" bIns="46105" anchor="b"/>
          <a:lstStyle>
            <a:lvl1pPr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7EF3885C-0632-4FAD-A148-1F6DCC4705B7}" type="slidenum">
              <a:rPr lang="ja-JP" altLang="en-US">
                <a:latin typeface="Tahoma" panose="020B0604030504040204" pitchFamily="34" charset="0"/>
              </a:rPr>
              <a:pPr algn="r" eaLnBrk="1" hangingPunct="1">
                <a:spcBef>
                  <a:spcPct val="0"/>
                </a:spcBef>
              </a:pPr>
              <a:t>31</a:t>
            </a:fld>
            <a:endParaRPr lang="en-US" altLang="ja-JP">
              <a:latin typeface="Tahoma" panose="020B0604030504040204" pitchFamily="34" charset="0"/>
            </a:endParaRPr>
          </a:p>
        </p:txBody>
      </p:sp>
      <p:sp>
        <p:nvSpPr>
          <p:cNvPr id="727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ea typeface="ＭＳ Ｐ明朝" panose="02020600040205080304" pitchFamily="18" charset="-128"/>
            </a:endParaRPr>
          </a:p>
        </p:txBody>
      </p:sp>
    </p:spTree>
    <p:extLst>
      <p:ext uri="{BB962C8B-B14F-4D97-AF65-F5344CB8AC3E}">
        <p14:creationId xmlns:p14="http://schemas.microsoft.com/office/powerpoint/2010/main" val="3211530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874">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0396" indent="-285260" defTabSz="911874">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1045" indent="-227568" defTabSz="911874">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9385" indent="-227568" defTabSz="911874">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726" indent="-227568" defTabSz="911874">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9272" indent="-227568" defTabSz="91187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80819" indent="-227568" defTabSz="91187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42363" indent="-227568" defTabSz="91187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03910" indent="-227568" defTabSz="91187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1AC312E2-39BC-469B-98A8-A97EB2F49EC5}" type="slidenum">
              <a:rPr lang="ja-JP" altLang="en-US">
                <a:solidFill>
                  <a:srgbClr val="000000"/>
                </a:solidFill>
                <a:latin typeface="Tahoma" panose="020B0604030504040204" pitchFamily="34" charset="0"/>
              </a:rPr>
              <a:pPr>
                <a:spcBef>
                  <a:spcPct val="0"/>
                </a:spcBef>
              </a:pPr>
              <a:t>32</a:t>
            </a:fld>
            <a:endParaRPr lang="en-US" altLang="ja-JP">
              <a:solidFill>
                <a:srgbClr val="000000"/>
              </a:solidFill>
              <a:latin typeface="Tahoma" panose="020B0604030504040204" pitchFamily="34" charset="0"/>
            </a:endParaRPr>
          </a:p>
        </p:txBody>
      </p:sp>
      <p:sp>
        <p:nvSpPr>
          <p:cNvPr id="87043"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11874">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0396" indent="-285260" defTabSz="911874">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1045" indent="-227568" defTabSz="911874">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9385" indent="-227568" defTabSz="911874">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726" indent="-227568" defTabSz="911874">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9272" indent="-227568" defTabSz="91187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80819" indent="-227568" defTabSz="91187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42363" indent="-227568" defTabSz="91187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03910" indent="-227568" defTabSz="91187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ja-JP" altLang="en-US">
                <a:solidFill>
                  <a:srgbClr val="000000"/>
                </a:solidFill>
                <a:latin typeface="Tahoma" panose="020B0604030504040204" pitchFamily="34" charset="0"/>
              </a:rPr>
              <a:t>ぼうさい出前講座</a:t>
            </a:r>
            <a:endParaRPr lang="en-US" altLang="ja-JP">
              <a:solidFill>
                <a:srgbClr val="000000"/>
              </a:solidFill>
              <a:latin typeface="Tahoma" panose="020B0604030504040204" pitchFamily="34" charset="0"/>
            </a:endParaRPr>
          </a:p>
        </p:txBody>
      </p:sp>
      <p:sp>
        <p:nvSpPr>
          <p:cNvPr id="8704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1874">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0396" indent="-285260" defTabSz="911874">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1045" indent="-227568" defTabSz="911874">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9385" indent="-227568" defTabSz="911874">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726" indent="-227568" defTabSz="911874">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9272" indent="-227568" defTabSz="91187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80819" indent="-227568" defTabSz="91187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42363" indent="-227568" defTabSz="91187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03910" indent="-227568" defTabSz="91187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ja-JP" altLang="en-US">
                <a:solidFill>
                  <a:srgbClr val="000000"/>
                </a:solidFill>
                <a:latin typeface="Tahoma" panose="020B0604030504040204" pitchFamily="34" charset="0"/>
              </a:rPr>
              <a:t>©川崎市危機管理室</a:t>
            </a:r>
            <a:endParaRPr lang="en-US" altLang="ja-JP">
              <a:solidFill>
                <a:srgbClr val="000000"/>
              </a:solidFill>
              <a:latin typeface="Tahoma" panose="020B0604030504040204" pitchFamily="34" charset="0"/>
            </a:endParaRPr>
          </a:p>
        </p:txBody>
      </p:sp>
      <p:sp>
        <p:nvSpPr>
          <p:cNvPr id="87045" name="Rectangle 7"/>
          <p:cNvSpPr txBox="1">
            <a:spLocks noGrp="1" noChangeArrowheads="1"/>
          </p:cNvSpPr>
          <p:nvPr/>
        </p:nvSpPr>
        <p:spPr bwMode="auto">
          <a:xfrm>
            <a:off x="3863349" y="9448947"/>
            <a:ext cx="2950922" cy="49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9" tIns="45701" rIns="91399" bIns="45701" anchor="b"/>
          <a:lstStyle>
            <a:lvl1pPr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B4738C30-7808-465F-8555-E8A9EB5AE824}" type="slidenum">
              <a:rPr lang="ja-JP" altLang="en-US">
                <a:solidFill>
                  <a:srgbClr val="000000"/>
                </a:solidFill>
                <a:latin typeface="Tahoma" panose="020B0604030504040204" pitchFamily="34" charset="0"/>
              </a:rPr>
              <a:pPr algn="r" eaLnBrk="1" hangingPunct="1">
                <a:spcBef>
                  <a:spcPct val="0"/>
                </a:spcBef>
              </a:pPr>
              <a:t>32</a:t>
            </a:fld>
            <a:endParaRPr lang="en-US" altLang="ja-JP">
              <a:solidFill>
                <a:srgbClr val="000000"/>
              </a:solidFill>
              <a:latin typeface="Tahoma" panose="020B0604030504040204" pitchFamily="34" charset="0"/>
            </a:endParaRPr>
          </a:p>
        </p:txBody>
      </p:sp>
      <p:sp>
        <p:nvSpPr>
          <p:cNvPr id="87046" name="Rectangle 2"/>
          <p:cNvSpPr>
            <a:spLocks noGrp="1" noRot="1" noChangeAspect="1" noChangeArrowheads="1" noTextEdit="1"/>
          </p:cNvSpPr>
          <p:nvPr>
            <p:ph type="sldImg"/>
          </p:nvPr>
        </p:nvSpPr>
        <p:spPr bwMode="auto">
          <a:xfrm>
            <a:off x="833438" y="746125"/>
            <a:ext cx="5151437" cy="3733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ea typeface="ＭＳ Ｐ明朝" panose="02020600040205080304" pitchFamily="18" charset="-128"/>
            </a:endParaRPr>
          </a:p>
        </p:txBody>
      </p:sp>
    </p:spTree>
    <p:extLst>
      <p:ext uri="{BB962C8B-B14F-4D97-AF65-F5344CB8AC3E}">
        <p14:creationId xmlns:p14="http://schemas.microsoft.com/office/powerpoint/2010/main" val="2149807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1pPr>
            <a:lvl2pPr marL="746712" indent="-287198">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2pPr>
            <a:lvl3pPr marL="1148789" indent="-229758">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3pPr>
            <a:lvl4pPr marL="1608303" indent="-229758">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4pPr>
            <a:lvl5pPr marL="2067818" indent="-229758">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5pPr>
            <a:lvl6pPr marL="2527334" indent="-229758"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86848" indent="-229758"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46363" indent="-229758"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905879" indent="-229758"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buFont typeface="Arial" panose="020B0604020202020204" pitchFamily="34" charset="0"/>
              <a:buChar char="•"/>
            </a:pPr>
            <a:fld id="{50727203-FD2E-4331-AE30-C67F383D8508}" type="slidenum">
              <a:rPr kumimoji="0" lang="ja-JP" altLang="en-US" smtClean="0">
                <a:latin typeface="Tahoma" panose="020B0604030504040204" pitchFamily="34" charset="0"/>
              </a:rPr>
              <a:pPr>
                <a:buFont typeface="Arial" panose="020B0604020202020204" pitchFamily="34" charset="0"/>
                <a:buChar char="•"/>
              </a:pPr>
              <a:t>33</a:t>
            </a:fld>
            <a:endParaRPr kumimoji="0" lang="en-US" altLang="ja-JP">
              <a:latin typeface="Tahoma" panose="020B0604030504040204" pitchFamily="34" charset="0"/>
            </a:endParaRPr>
          </a:p>
        </p:txBody>
      </p:sp>
      <p:sp>
        <p:nvSpPr>
          <p:cNvPr id="38915" name="Rectangle 2"/>
          <p:cNvSpPr>
            <a:spLocks noGrp="1" noRot="1" noChangeAspect="1" noChangeArrowheads="1" noTextEdit="1"/>
          </p:cNvSpPr>
          <p:nvPr>
            <p:ph type="sldImg" idx="4294967295"/>
          </p:nvPr>
        </p:nvSpPr>
        <p:spPr>
          <a:ln/>
        </p:spPr>
      </p:sp>
      <p:sp>
        <p:nvSpPr>
          <p:cNvPr id="38916" name="Rectangle 3"/>
          <p:cNvSpPr>
            <a:spLocks noGrp="1" noChangeArrowheads="1"/>
          </p:cNvSpPr>
          <p:nvPr>
            <p:ph type="body" idx="4294967295"/>
          </p:nvPr>
        </p:nvSpPr>
        <p:spPr>
          <a:ln/>
          <a:extLs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ja-JP" altLang="en-US">
              <a:latin typeface="Arial" panose="020B0604020202020204" pitchFamily="34" charset="0"/>
            </a:endParaRPr>
          </a:p>
        </p:txBody>
      </p:sp>
    </p:spTree>
    <p:extLst>
      <p:ext uri="{BB962C8B-B14F-4D97-AF65-F5344CB8AC3E}">
        <p14:creationId xmlns:p14="http://schemas.microsoft.com/office/powerpoint/2010/main" val="3665880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8D2376DD-4C1B-4970-89DE-E499CC5C5F67}" type="slidenum">
              <a:rPr lang="ja-JP" altLang="en-US" smtClean="0"/>
              <a:pPr>
                <a:defRPr/>
              </a:pPr>
              <a:t>4</a:t>
            </a:fld>
            <a:endParaRPr lang="ja-JP" altLang="en-US"/>
          </a:p>
        </p:txBody>
      </p:sp>
    </p:spTree>
    <p:extLst>
      <p:ext uri="{BB962C8B-B14F-4D97-AF65-F5344CB8AC3E}">
        <p14:creationId xmlns:p14="http://schemas.microsoft.com/office/powerpoint/2010/main" val="3275168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337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50013" indent="-288466">
              <a:defRPr kumimoji="1">
                <a:solidFill>
                  <a:schemeClr val="tx1"/>
                </a:solidFill>
                <a:latin typeface="Calibri" panose="020F0502020204030204" pitchFamily="34" charset="0"/>
                <a:ea typeface="ＭＳ Ｐゴシック" panose="020B0600070205080204" pitchFamily="50" charset="-128"/>
              </a:defRPr>
            </a:lvl2pPr>
            <a:lvl3pPr marL="1153865" indent="-230773">
              <a:defRPr kumimoji="1">
                <a:solidFill>
                  <a:schemeClr val="tx1"/>
                </a:solidFill>
                <a:latin typeface="Calibri" panose="020F0502020204030204" pitchFamily="34" charset="0"/>
                <a:ea typeface="ＭＳ Ｐゴシック" panose="020B0600070205080204" pitchFamily="50" charset="-128"/>
              </a:defRPr>
            </a:lvl3pPr>
            <a:lvl4pPr marL="1615411" indent="-230773">
              <a:defRPr kumimoji="1">
                <a:solidFill>
                  <a:schemeClr val="tx1"/>
                </a:solidFill>
                <a:latin typeface="Calibri" panose="020F0502020204030204" pitchFamily="34" charset="0"/>
                <a:ea typeface="ＭＳ Ｐゴシック" panose="020B0600070205080204" pitchFamily="50" charset="-128"/>
              </a:defRPr>
            </a:lvl4pPr>
            <a:lvl5pPr marL="2076957" indent="-230773">
              <a:defRPr kumimoji="1">
                <a:solidFill>
                  <a:schemeClr val="tx1"/>
                </a:solidFill>
                <a:latin typeface="Calibri" panose="020F0502020204030204" pitchFamily="34" charset="0"/>
                <a:ea typeface="ＭＳ Ｐゴシック" panose="020B0600070205080204" pitchFamily="50" charset="-128"/>
              </a:defRPr>
            </a:lvl5pPr>
            <a:lvl6pPr marL="2538503" indent="-23077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3000049" indent="-23077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61595" indent="-23077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23141" indent="-23077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76E42CA-703D-4127-B9F5-547CC3540FBC}" type="slidenum">
              <a:rPr lang="ja-JP" altLang="en-US"/>
              <a:pPr/>
              <a:t>34</a:t>
            </a:fld>
            <a:endParaRPr lang="ja-JP" altLang="en-US"/>
          </a:p>
        </p:txBody>
      </p:sp>
    </p:spTree>
    <p:extLst>
      <p:ext uri="{BB962C8B-B14F-4D97-AF65-F5344CB8AC3E}">
        <p14:creationId xmlns:p14="http://schemas.microsoft.com/office/powerpoint/2010/main" val="3356586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defTabSz="639666">
              <a:defRPr/>
            </a:pPr>
            <a:fld id="{47DB48B9-CD08-4895-9C7E-07548384655C}" type="slidenum">
              <a:rPr lang="ja-JP" altLang="en-US" sz="800">
                <a:solidFill>
                  <a:prstClr val="black"/>
                </a:solidFill>
                <a:latin typeface="Calibri"/>
                <a:ea typeface="ＭＳ Ｐゴシック" panose="020B0600070205080204" pitchFamily="50" charset="-128"/>
              </a:rPr>
              <a:pPr defTabSz="639666">
                <a:defRPr/>
              </a:pPr>
              <a:t>35</a:t>
            </a:fld>
            <a:endParaRPr lang="ja-JP" altLang="en-US" sz="8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72347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defTabSz="639666">
              <a:defRPr/>
            </a:pPr>
            <a:fld id="{47DB48B9-CD08-4895-9C7E-07548384655C}" type="slidenum">
              <a:rPr lang="ja-JP" altLang="en-US" sz="800">
                <a:solidFill>
                  <a:prstClr val="black"/>
                </a:solidFill>
                <a:latin typeface="Calibri"/>
                <a:ea typeface="ＭＳ Ｐゴシック" panose="020B0600070205080204" pitchFamily="50" charset="-128"/>
              </a:rPr>
              <a:pPr defTabSz="639666">
                <a:defRPr/>
              </a:pPr>
              <a:t>36</a:t>
            </a:fld>
            <a:endParaRPr lang="ja-JP" altLang="en-US" sz="8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678446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defTabSz="639666">
              <a:defRPr/>
            </a:pPr>
            <a:fld id="{47DB48B9-CD08-4895-9C7E-07548384655C}" type="slidenum">
              <a:rPr lang="ja-JP" altLang="en-US" sz="800">
                <a:solidFill>
                  <a:prstClr val="black"/>
                </a:solidFill>
                <a:latin typeface="Calibri"/>
                <a:ea typeface="ＭＳ Ｐゴシック" panose="020B0600070205080204" pitchFamily="50" charset="-128"/>
              </a:rPr>
              <a:pPr defTabSz="639666">
                <a:defRPr/>
              </a:pPr>
              <a:t>37</a:t>
            </a:fld>
            <a:endParaRPr lang="ja-JP" altLang="en-US" sz="8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16710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368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5205" indent="-286864">
              <a:defRPr kumimoji="1">
                <a:solidFill>
                  <a:schemeClr val="tx1"/>
                </a:solidFill>
                <a:latin typeface="Calibri" panose="020F0502020204030204" pitchFamily="34" charset="0"/>
                <a:ea typeface="ＭＳ Ｐゴシック" panose="020B0600070205080204" pitchFamily="50" charset="-128"/>
              </a:defRPr>
            </a:lvl2pPr>
            <a:lvl3pPr marL="1147454" indent="-229171">
              <a:defRPr kumimoji="1">
                <a:solidFill>
                  <a:schemeClr val="tx1"/>
                </a:solidFill>
                <a:latin typeface="Calibri" panose="020F0502020204030204" pitchFamily="34" charset="0"/>
                <a:ea typeface="ＭＳ Ｐゴシック" panose="020B0600070205080204" pitchFamily="50" charset="-128"/>
              </a:defRPr>
            </a:lvl3pPr>
            <a:lvl4pPr marL="1607398" indent="-229171">
              <a:defRPr kumimoji="1">
                <a:solidFill>
                  <a:schemeClr val="tx1"/>
                </a:solidFill>
                <a:latin typeface="Calibri" panose="020F0502020204030204" pitchFamily="34" charset="0"/>
                <a:ea typeface="ＭＳ Ｐゴシック" panose="020B0600070205080204" pitchFamily="50" charset="-128"/>
              </a:defRPr>
            </a:lvl4pPr>
            <a:lvl5pPr marL="2067341" indent="-229171">
              <a:defRPr kumimoji="1">
                <a:solidFill>
                  <a:schemeClr val="tx1"/>
                </a:solidFill>
                <a:latin typeface="Calibri" panose="020F0502020204030204" pitchFamily="34" charset="0"/>
                <a:ea typeface="ＭＳ Ｐゴシック" panose="020B0600070205080204" pitchFamily="50" charset="-128"/>
              </a:defRPr>
            </a:lvl5pPr>
            <a:lvl6pPr marL="2528887" indent="-22917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0433" indent="-22917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1980" indent="-22917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3526" indent="-22917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B2A8B32-DB59-4AE4-B4BE-3BBE0FC5A93A}" type="slidenum">
              <a:rPr lang="ja-JP" altLang="en-US">
                <a:solidFill>
                  <a:srgbClr val="000000"/>
                </a:solidFill>
              </a:rPr>
              <a:pPr/>
              <a:t>38</a:t>
            </a:fld>
            <a:endParaRPr lang="ja-JP" altLang="en-US">
              <a:solidFill>
                <a:srgbClr val="000000"/>
              </a:solidFill>
            </a:endParaRPr>
          </a:p>
        </p:txBody>
      </p:sp>
    </p:spTree>
    <p:extLst>
      <p:ext uri="{BB962C8B-B14F-4D97-AF65-F5344CB8AC3E}">
        <p14:creationId xmlns:p14="http://schemas.microsoft.com/office/powerpoint/2010/main" val="2460632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19500" y="790575"/>
            <a:ext cx="2952750" cy="2139950"/>
          </a:xfrm>
        </p:spPr>
      </p:sp>
      <p:sp>
        <p:nvSpPr>
          <p:cNvPr id="3" name="ノート プレースホルダー 2"/>
          <p:cNvSpPr>
            <a:spLocks noGrp="1"/>
          </p:cNvSpPr>
          <p:nvPr>
            <p:ph type="body" idx="1"/>
          </p:nvPr>
        </p:nvSpPr>
        <p:spPr/>
        <p:txBody>
          <a:bodyPr/>
          <a:lstStyle/>
          <a:p>
            <a:pPr>
              <a:defRPr/>
            </a:pPr>
            <a:endParaRPr lang="en-US" altLang="ja-JP" sz="1200" dirty="0">
              <a:latin typeface="+mn-ea"/>
            </a:endParaRPr>
          </a:p>
        </p:txBody>
      </p:sp>
      <p:sp>
        <p:nvSpPr>
          <p:cNvPr id="4" name="スライド番号プレースホルダー 3"/>
          <p:cNvSpPr>
            <a:spLocks noGrp="1"/>
          </p:cNvSpPr>
          <p:nvPr>
            <p:ph type="sldNum" sz="quarter" idx="10"/>
          </p:nvPr>
        </p:nvSpPr>
        <p:spPr/>
        <p:txBody>
          <a:bodyPr/>
          <a:lstStyle/>
          <a:p>
            <a:pPr defTabSz="922833" fontAlgn="base">
              <a:spcBef>
                <a:spcPct val="0"/>
              </a:spcBef>
              <a:spcAft>
                <a:spcPct val="0"/>
              </a:spcAft>
              <a:defRPr/>
            </a:pPr>
            <a:fld id="{4304ED3C-F622-4118-8836-3A73DF115EF1}" type="slidenum">
              <a:rPr lang="ja-JP" altLang="en-US">
                <a:solidFill>
                  <a:prstClr val="black"/>
                </a:solidFill>
                <a:latin typeface="Arial" panose="020B0604020202020204" pitchFamily="34" charset="0"/>
                <a:ea typeface="ＭＳ Ｐゴシック" panose="020B0600070205080204" pitchFamily="50" charset="-128"/>
              </a:rPr>
              <a:pPr defTabSz="922833" fontAlgn="base">
                <a:spcBef>
                  <a:spcPct val="0"/>
                </a:spcBef>
                <a:spcAft>
                  <a:spcPct val="0"/>
                </a:spcAft>
                <a:defRPr/>
              </a:pPr>
              <a:t>5</a:t>
            </a:fld>
            <a:endParaRPr lang="ja-JP" altLang="en-US">
              <a:solidFill>
                <a:prstClr val="black"/>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394872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19500" y="790575"/>
            <a:ext cx="2952750" cy="2139950"/>
          </a:xfrm>
        </p:spPr>
      </p:sp>
      <p:sp>
        <p:nvSpPr>
          <p:cNvPr id="3" name="ノート プレースホルダー 2"/>
          <p:cNvSpPr>
            <a:spLocks noGrp="1"/>
          </p:cNvSpPr>
          <p:nvPr>
            <p:ph type="body" idx="1"/>
          </p:nvPr>
        </p:nvSpPr>
        <p:spPr/>
        <p:txBody>
          <a:bodyPr/>
          <a:lstStyle/>
          <a:p>
            <a:pPr>
              <a:defRPr/>
            </a:pPr>
            <a:endParaRPr lang="en-US" altLang="ja-JP" sz="1200" dirty="0">
              <a:latin typeface="+mn-ea"/>
            </a:endParaRPr>
          </a:p>
        </p:txBody>
      </p:sp>
      <p:sp>
        <p:nvSpPr>
          <p:cNvPr id="4" name="スライド番号プレースホルダー 3"/>
          <p:cNvSpPr>
            <a:spLocks noGrp="1"/>
          </p:cNvSpPr>
          <p:nvPr>
            <p:ph type="sldNum" sz="quarter" idx="10"/>
          </p:nvPr>
        </p:nvSpPr>
        <p:spPr/>
        <p:txBody>
          <a:bodyPr/>
          <a:lstStyle/>
          <a:p>
            <a:pPr defTabSz="922833" fontAlgn="base">
              <a:spcBef>
                <a:spcPct val="0"/>
              </a:spcBef>
              <a:spcAft>
                <a:spcPct val="0"/>
              </a:spcAft>
              <a:defRPr/>
            </a:pPr>
            <a:fld id="{4304ED3C-F622-4118-8836-3A73DF115EF1}" type="slidenum">
              <a:rPr lang="ja-JP" altLang="en-US">
                <a:solidFill>
                  <a:prstClr val="black"/>
                </a:solidFill>
                <a:latin typeface="Arial" panose="020B0604020202020204" pitchFamily="34" charset="0"/>
                <a:ea typeface="ＭＳ Ｐゴシック" panose="020B0600070205080204" pitchFamily="50" charset="-128"/>
              </a:rPr>
              <a:pPr defTabSz="922833" fontAlgn="base">
                <a:spcBef>
                  <a:spcPct val="0"/>
                </a:spcBef>
                <a:spcAft>
                  <a:spcPct val="0"/>
                </a:spcAft>
                <a:defRPr/>
              </a:pPr>
              <a:t>6</a:t>
            </a:fld>
            <a:endParaRPr lang="ja-JP" altLang="en-US">
              <a:solidFill>
                <a:prstClr val="black"/>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4197157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19500" y="790575"/>
            <a:ext cx="2952750" cy="2139950"/>
          </a:xfrm>
        </p:spPr>
      </p:sp>
      <p:sp>
        <p:nvSpPr>
          <p:cNvPr id="3" name="ノート プレースホルダー 2"/>
          <p:cNvSpPr>
            <a:spLocks noGrp="1"/>
          </p:cNvSpPr>
          <p:nvPr>
            <p:ph type="body" idx="1"/>
          </p:nvPr>
        </p:nvSpPr>
        <p:spPr/>
        <p:txBody>
          <a:bodyPr/>
          <a:lstStyle/>
          <a:p>
            <a:pPr>
              <a:defRPr/>
            </a:pPr>
            <a:endParaRPr lang="en-US" altLang="ja-JP" sz="1200" dirty="0">
              <a:latin typeface="+mn-ea"/>
            </a:endParaRPr>
          </a:p>
        </p:txBody>
      </p:sp>
      <p:sp>
        <p:nvSpPr>
          <p:cNvPr id="4" name="スライド番号プレースホルダー 3"/>
          <p:cNvSpPr>
            <a:spLocks noGrp="1"/>
          </p:cNvSpPr>
          <p:nvPr>
            <p:ph type="sldNum" sz="quarter" idx="10"/>
          </p:nvPr>
        </p:nvSpPr>
        <p:spPr/>
        <p:txBody>
          <a:bodyPr/>
          <a:lstStyle/>
          <a:p>
            <a:pPr defTabSz="922833" fontAlgn="base">
              <a:spcBef>
                <a:spcPct val="0"/>
              </a:spcBef>
              <a:spcAft>
                <a:spcPct val="0"/>
              </a:spcAft>
              <a:defRPr/>
            </a:pPr>
            <a:fld id="{4304ED3C-F622-4118-8836-3A73DF115EF1}" type="slidenum">
              <a:rPr lang="ja-JP" altLang="en-US">
                <a:solidFill>
                  <a:prstClr val="black"/>
                </a:solidFill>
                <a:latin typeface="Arial" panose="020B0604020202020204" pitchFamily="34" charset="0"/>
                <a:ea typeface="ＭＳ Ｐゴシック" panose="020B0600070205080204" pitchFamily="50" charset="-128"/>
              </a:rPr>
              <a:pPr defTabSz="922833" fontAlgn="base">
                <a:spcBef>
                  <a:spcPct val="0"/>
                </a:spcBef>
                <a:spcAft>
                  <a:spcPct val="0"/>
                </a:spcAft>
                <a:defRPr/>
              </a:pPr>
              <a:t>7</a:t>
            </a:fld>
            <a:endParaRPr lang="ja-JP" altLang="en-US">
              <a:solidFill>
                <a:prstClr val="black"/>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773959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337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50013" indent="-288466">
              <a:defRPr kumimoji="1">
                <a:solidFill>
                  <a:schemeClr val="tx1"/>
                </a:solidFill>
                <a:latin typeface="Calibri" panose="020F0502020204030204" pitchFamily="34" charset="0"/>
                <a:ea typeface="ＭＳ Ｐゴシック" panose="020B0600070205080204" pitchFamily="50" charset="-128"/>
              </a:defRPr>
            </a:lvl2pPr>
            <a:lvl3pPr marL="1153865" indent="-230773">
              <a:defRPr kumimoji="1">
                <a:solidFill>
                  <a:schemeClr val="tx1"/>
                </a:solidFill>
                <a:latin typeface="Calibri" panose="020F0502020204030204" pitchFamily="34" charset="0"/>
                <a:ea typeface="ＭＳ Ｐゴシック" panose="020B0600070205080204" pitchFamily="50" charset="-128"/>
              </a:defRPr>
            </a:lvl3pPr>
            <a:lvl4pPr marL="1615411" indent="-230773">
              <a:defRPr kumimoji="1">
                <a:solidFill>
                  <a:schemeClr val="tx1"/>
                </a:solidFill>
                <a:latin typeface="Calibri" panose="020F0502020204030204" pitchFamily="34" charset="0"/>
                <a:ea typeface="ＭＳ Ｐゴシック" panose="020B0600070205080204" pitchFamily="50" charset="-128"/>
              </a:defRPr>
            </a:lvl4pPr>
            <a:lvl5pPr marL="2076957" indent="-230773">
              <a:defRPr kumimoji="1">
                <a:solidFill>
                  <a:schemeClr val="tx1"/>
                </a:solidFill>
                <a:latin typeface="Calibri" panose="020F0502020204030204" pitchFamily="34" charset="0"/>
                <a:ea typeface="ＭＳ Ｐゴシック" panose="020B0600070205080204" pitchFamily="50" charset="-128"/>
              </a:defRPr>
            </a:lvl5pPr>
            <a:lvl6pPr marL="2538503" indent="-23077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3000049" indent="-23077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61595" indent="-23077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23141" indent="-23077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76E42CA-703D-4127-B9F5-547CC3540FBC}" type="slidenum">
              <a:rPr lang="ja-JP" altLang="en-US"/>
              <a:pPr/>
              <a:t>8</a:t>
            </a:fld>
            <a:endParaRPr lang="ja-JP" altLang="en-US"/>
          </a:p>
        </p:txBody>
      </p:sp>
    </p:spTree>
    <p:extLst>
      <p:ext uri="{BB962C8B-B14F-4D97-AF65-F5344CB8AC3E}">
        <p14:creationId xmlns:p14="http://schemas.microsoft.com/office/powerpoint/2010/main" val="4103009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19500" y="790575"/>
            <a:ext cx="2952750" cy="2139950"/>
          </a:xfrm>
        </p:spPr>
      </p:sp>
      <p:sp>
        <p:nvSpPr>
          <p:cNvPr id="3" name="ノート プレースホルダー 2"/>
          <p:cNvSpPr>
            <a:spLocks noGrp="1"/>
          </p:cNvSpPr>
          <p:nvPr>
            <p:ph type="body" idx="1"/>
          </p:nvPr>
        </p:nvSpPr>
        <p:spPr/>
        <p:txBody>
          <a:bodyPr/>
          <a:lstStyle/>
          <a:p>
            <a:pPr>
              <a:defRPr/>
            </a:pPr>
            <a:endParaRPr lang="en-US" altLang="ja-JP" sz="1200" dirty="0">
              <a:latin typeface="+mn-ea"/>
            </a:endParaRPr>
          </a:p>
        </p:txBody>
      </p:sp>
      <p:sp>
        <p:nvSpPr>
          <p:cNvPr id="4" name="スライド番号プレースホルダー 3"/>
          <p:cNvSpPr>
            <a:spLocks noGrp="1"/>
          </p:cNvSpPr>
          <p:nvPr>
            <p:ph type="sldNum" sz="quarter" idx="10"/>
          </p:nvPr>
        </p:nvSpPr>
        <p:spPr/>
        <p:txBody>
          <a:bodyPr/>
          <a:lstStyle/>
          <a:p>
            <a:pPr defTabSz="922833" fontAlgn="base">
              <a:spcBef>
                <a:spcPct val="0"/>
              </a:spcBef>
              <a:spcAft>
                <a:spcPct val="0"/>
              </a:spcAft>
              <a:defRPr/>
            </a:pPr>
            <a:fld id="{4304ED3C-F622-4118-8836-3A73DF115EF1}" type="slidenum">
              <a:rPr lang="ja-JP" altLang="en-US">
                <a:solidFill>
                  <a:prstClr val="black"/>
                </a:solidFill>
                <a:latin typeface="Arial" panose="020B0604020202020204" pitchFamily="34" charset="0"/>
                <a:ea typeface="ＭＳ Ｐゴシック" panose="020B0600070205080204" pitchFamily="50" charset="-128"/>
              </a:rPr>
              <a:pPr defTabSz="922833" fontAlgn="base">
                <a:spcBef>
                  <a:spcPct val="0"/>
                </a:spcBef>
                <a:spcAft>
                  <a:spcPct val="0"/>
                </a:spcAft>
                <a:defRPr/>
              </a:pPr>
              <a:t>9</a:t>
            </a:fld>
            <a:endParaRPr lang="ja-JP" altLang="en-US">
              <a:solidFill>
                <a:prstClr val="black"/>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002166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24D0258-194B-464A-9391-75020FC05C26}" type="slidenum">
              <a:rPr kumimoji="1" lang="ja-JP" altLang="en-US" smtClean="0"/>
              <a:t>10</a:t>
            </a:fld>
            <a:endParaRPr kumimoji="1" lang="ja-JP" altLang="en-US"/>
          </a:p>
        </p:txBody>
      </p:sp>
    </p:spTree>
    <p:extLst>
      <p:ext uri="{BB962C8B-B14F-4D97-AF65-F5344CB8AC3E}">
        <p14:creationId xmlns:p14="http://schemas.microsoft.com/office/powerpoint/2010/main" val="2977703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080138" y="1708747"/>
            <a:ext cx="12241530" cy="3635011"/>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800226" y="5483941"/>
            <a:ext cx="10801350" cy="2520821"/>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3AADA59-A5DA-4DEA-B247-7C15CAD0D32D}" type="datetimeFigureOut">
              <a:rPr kumimoji="1" lang="ja-JP" altLang="en-US" smtClean="0"/>
              <a:t>2023/11/10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DD1091-D47D-497E-BCC8-22B174DA18B8}" type="slidenum">
              <a:rPr kumimoji="1" lang="ja-JP" altLang="en-US" smtClean="0"/>
              <a:t>‹#›</a:t>
            </a:fld>
            <a:endParaRPr kumimoji="1" lang="ja-JP" altLang="en-US"/>
          </a:p>
        </p:txBody>
      </p:sp>
    </p:spTree>
    <p:extLst>
      <p:ext uri="{BB962C8B-B14F-4D97-AF65-F5344CB8AC3E}">
        <p14:creationId xmlns:p14="http://schemas.microsoft.com/office/powerpoint/2010/main" val="3059394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3AADA59-A5DA-4DEA-B247-7C15CAD0D32D}" type="datetimeFigureOut">
              <a:rPr kumimoji="1" lang="ja-JP" altLang="en-US" smtClean="0"/>
              <a:t>2023/11/10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DD1091-D47D-497E-BCC8-22B174DA18B8}" type="slidenum">
              <a:rPr kumimoji="1" lang="ja-JP" altLang="en-US" smtClean="0"/>
              <a:t>‹#›</a:t>
            </a:fld>
            <a:endParaRPr kumimoji="1" lang="ja-JP" altLang="en-US"/>
          </a:p>
        </p:txBody>
      </p:sp>
    </p:spTree>
    <p:extLst>
      <p:ext uri="{BB962C8B-B14F-4D97-AF65-F5344CB8AC3E}">
        <p14:creationId xmlns:p14="http://schemas.microsoft.com/office/powerpoint/2010/main" val="22009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06295" y="555889"/>
            <a:ext cx="3105387" cy="884825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90126" y="555889"/>
            <a:ext cx="9136142" cy="884825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3AADA59-A5DA-4DEA-B247-7C15CAD0D32D}" type="datetimeFigureOut">
              <a:rPr kumimoji="1" lang="ja-JP" altLang="en-US" smtClean="0"/>
              <a:t>2023/11/10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DD1091-D47D-497E-BCC8-22B174DA18B8}" type="slidenum">
              <a:rPr kumimoji="1" lang="ja-JP" altLang="en-US" smtClean="0"/>
              <a:t>‹#›</a:t>
            </a:fld>
            <a:endParaRPr kumimoji="1" lang="ja-JP" altLang="en-US"/>
          </a:p>
        </p:txBody>
      </p:sp>
    </p:spTree>
    <p:extLst>
      <p:ext uri="{BB962C8B-B14F-4D97-AF65-F5344CB8AC3E}">
        <p14:creationId xmlns:p14="http://schemas.microsoft.com/office/powerpoint/2010/main" val="3415195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720092" y="372204"/>
            <a:ext cx="13206650" cy="2180040"/>
          </a:xfrm>
        </p:spPr>
        <p:txBody>
          <a:bodyPr/>
          <a:lstStyle/>
          <a:p>
            <a:r>
              <a:rPr lang="ja-JP" altLang="en-US" noProof="1"/>
              <a:t>マスター タイトルの書式設定</a:t>
            </a:r>
          </a:p>
        </p:txBody>
      </p:sp>
      <p:sp>
        <p:nvSpPr>
          <p:cNvPr id="3" name="テキスト プレースホルダー 2"/>
          <p:cNvSpPr>
            <a:spLocks noGrp="1"/>
          </p:cNvSpPr>
          <p:nvPr>
            <p:ph type="body" sz="half" idx="1"/>
          </p:nvPr>
        </p:nvSpPr>
        <p:spPr>
          <a:xfrm>
            <a:off x="1320167" y="2900274"/>
            <a:ext cx="6185773" cy="6380604"/>
          </a:xfrm>
        </p:spPr>
        <p:txBody>
          <a:bodyPr/>
          <a:lstStyle/>
          <a:p>
            <a:pPr lvl="0"/>
            <a:r>
              <a:rPr lang="ja-JP" altLang="en-US" noProof="1"/>
              <a:t>マスター テキストの書式設定</a:t>
            </a:r>
          </a:p>
          <a:p>
            <a:pPr lvl="1"/>
            <a:r>
              <a:rPr lang="ja-JP" altLang="en-US" noProof="1"/>
              <a:t>第 </a:t>
            </a:r>
            <a:r>
              <a:rPr lang="en-US" altLang="ja-JP" noProof="1"/>
              <a:t>2 </a:t>
            </a:r>
            <a:r>
              <a:rPr lang="ja-JP" altLang="en-US" noProof="1"/>
              <a:t>レベル</a:t>
            </a:r>
          </a:p>
          <a:p>
            <a:pPr lvl="2"/>
            <a:r>
              <a:rPr lang="ja-JP" altLang="en-US" noProof="1"/>
              <a:t>第 </a:t>
            </a:r>
            <a:r>
              <a:rPr lang="en-US" altLang="ja-JP" noProof="1"/>
              <a:t>3 </a:t>
            </a:r>
            <a:r>
              <a:rPr lang="ja-JP" altLang="en-US" noProof="1"/>
              <a:t>レベル</a:t>
            </a:r>
          </a:p>
          <a:p>
            <a:pPr lvl="3"/>
            <a:r>
              <a:rPr lang="ja-JP" altLang="en-US" noProof="1"/>
              <a:t>第 </a:t>
            </a:r>
            <a:r>
              <a:rPr lang="en-US" altLang="ja-JP" noProof="1"/>
              <a:t>4 </a:t>
            </a:r>
            <a:r>
              <a:rPr lang="ja-JP" altLang="en-US" noProof="1"/>
              <a:t>レベル</a:t>
            </a:r>
          </a:p>
          <a:p>
            <a:pPr lvl="4"/>
            <a:r>
              <a:rPr lang="ja-JP" altLang="en-US" noProof="1"/>
              <a:t>第 </a:t>
            </a:r>
            <a:r>
              <a:rPr lang="en-US" altLang="ja-JP" noProof="1"/>
              <a:t>5 </a:t>
            </a:r>
            <a:r>
              <a:rPr lang="ja-JP" altLang="en-US" noProof="1"/>
              <a:t>レベル</a:t>
            </a:r>
          </a:p>
        </p:txBody>
      </p:sp>
      <p:sp>
        <p:nvSpPr>
          <p:cNvPr id="4" name="クリップアート プレースホルダー 3"/>
          <p:cNvSpPr>
            <a:spLocks noGrp="1"/>
          </p:cNvSpPr>
          <p:nvPr>
            <p:ph type="clipArt" sz="half" idx="2"/>
          </p:nvPr>
        </p:nvSpPr>
        <p:spPr>
          <a:xfrm>
            <a:off x="7745969" y="2900274"/>
            <a:ext cx="6185773" cy="6380604"/>
          </a:xfrm>
        </p:spPr>
        <p:txBody>
          <a:bodyPr/>
          <a:lstStyle/>
          <a:p>
            <a:pPr lvl="0"/>
            <a:endParaRPr lang="ja-JP" altLang="en-US" noProof="0"/>
          </a:p>
        </p:txBody>
      </p:sp>
      <p:sp>
        <p:nvSpPr>
          <p:cNvPr id="5" name="Rectangle 11"/>
          <p:cNvSpPr>
            <a:spLocks noGrp="1" noChangeArrowheads="1"/>
          </p:cNvSpPr>
          <p:nvPr>
            <p:ph type="dt" sz="half" idx="10"/>
          </p:nvPr>
        </p:nvSpPr>
        <p:spPr>
          <a:ln/>
        </p:spPr>
        <p:txBody>
          <a:bodyPr/>
          <a:lstStyle>
            <a:lvl1pPr>
              <a:defRPr/>
            </a:lvl1pPr>
          </a:lstStyle>
          <a:p>
            <a:pPr>
              <a:defRPr/>
            </a:pPr>
            <a:fld id="{D4F156FE-1AF4-4105-80E7-3BF05B00CAC4}" type="datetimeFigureOut">
              <a:rPr lang="ja-JP" altLang="en-US"/>
              <a:pPr>
                <a:defRPr/>
              </a:pPr>
              <a:t>2023/11/10</a:t>
            </a:fld>
            <a:endParaRPr lang="ja-JP" alt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ltLang="ja-JP"/>
              <a:t>©</a:t>
            </a:r>
            <a:r>
              <a:rPr lang="ja-JP" altLang="en-US"/>
              <a:t>川崎市危機管理室</a:t>
            </a:r>
            <a:endParaRPr lang="en-US" altLang="ja-JP"/>
          </a:p>
        </p:txBody>
      </p:sp>
      <p:sp>
        <p:nvSpPr>
          <p:cNvPr id="7" name="Rectangle 13"/>
          <p:cNvSpPr>
            <a:spLocks noGrp="1" noChangeArrowheads="1"/>
          </p:cNvSpPr>
          <p:nvPr>
            <p:ph type="sldNum" sz="quarter" idx="12"/>
          </p:nvPr>
        </p:nvSpPr>
        <p:spPr>
          <a:ln/>
        </p:spPr>
        <p:txBody>
          <a:bodyPr/>
          <a:lstStyle>
            <a:lvl1pPr>
              <a:defRPr/>
            </a:lvl1pPr>
          </a:lstStyle>
          <a:p>
            <a:pPr>
              <a:defRPr/>
            </a:pPr>
            <a:fld id="{3D77797E-7471-4CC8-A65C-CED8D0837D99}" type="slidenum">
              <a:rPr lang="ja-JP" altLang="en-US"/>
              <a:pPr>
                <a:defRPr/>
              </a:pPr>
              <a:t>‹#›</a:t>
            </a:fld>
            <a:endParaRPr lang="en-US" altLang="ja-JP"/>
          </a:p>
        </p:txBody>
      </p:sp>
    </p:spTree>
    <p:extLst>
      <p:ext uri="{BB962C8B-B14F-4D97-AF65-F5344CB8AC3E}">
        <p14:creationId xmlns:p14="http://schemas.microsoft.com/office/powerpoint/2010/main" val="1242389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80135" y="3243474"/>
            <a:ext cx="12241530" cy="223804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2160270" y="5916560"/>
            <a:ext cx="10081260" cy="2668252"/>
          </a:xfrm>
        </p:spPr>
        <p:txBody>
          <a:bodyPr/>
          <a:lstStyle>
            <a:lvl1pPr marL="0" indent="0" algn="ctr">
              <a:buNone/>
              <a:defRPr>
                <a:solidFill>
                  <a:schemeClr val="tx1">
                    <a:tint val="75000"/>
                  </a:schemeClr>
                </a:solidFill>
              </a:defRPr>
            </a:lvl1pPr>
            <a:lvl2pPr marL="696087" indent="0" algn="ctr">
              <a:buNone/>
              <a:defRPr>
                <a:solidFill>
                  <a:schemeClr val="tx1">
                    <a:tint val="75000"/>
                  </a:schemeClr>
                </a:solidFill>
              </a:defRPr>
            </a:lvl2pPr>
            <a:lvl3pPr marL="1392174" indent="0" algn="ctr">
              <a:buNone/>
              <a:defRPr>
                <a:solidFill>
                  <a:schemeClr val="tx1">
                    <a:tint val="75000"/>
                  </a:schemeClr>
                </a:solidFill>
              </a:defRPr>
            </a:lvl3pPr>
            <a:lvl4pPr marL="2088261" indent="0" algn="ctr">
              <a:buNone/>
              <a:defRPr>
                <a:solidFill>
                  <a:schemeClr val="tx1">
                    <a:tint val="75000"/>
                  </a:schemeClr>
                </a:solidFill>
              </a:defRPr>
            </a:lvl4pPr>
            <a:lvl5pPr marL="2784348" indent="0" algn="ctr">
              <a:buNone/>
              <a:defRPr>
                <a:solidFill>
                  <a:schemeClr val="tx1">
                    <a:tint val="75000"/>
                  </a:schemeClr>
                </a:solidFill>
              </a:defRPr>
            </a:lvl5pPr>
            <a:lvl6pPr marL="3480435" indent="0" algn="ctr">
              <a:buNone/>
              <a:defRPr>
                <a:solidFill>
                  <a:schemeClr val="tx1">
                    <a:tint val="75000"/>
                  </a:schemeClr>
                </a:solidFill>
              </a:defRPr>
            </a:lvl6pPr>
            <a:lvl7pPr marL="4176522" indent="0" algn="ctr">
              <a:buNone/>
              <a:defRPr>
                <a:solidFill>
                  <a:schemeClr val="tx1">
                    <a:tint val="75000"/>
                  </a:schemeClr>
                </a:solidFill>
              </a:defRPr>
            </a:lvl7pPr>
            <a:lvl8pPr marL="4872609" indent="0" algn="ctr">
              <a:buNone/>
              <a:defRPr>
                <a:solidFill>
                  <a:schemeClr val="tx1">
                    <a:tint val="75000"/>
                  </a:schemeClr>
                </a:solidFill>
              </a:defRPr>
            </a:lvl8pPr>
            <a:lvl9pPr marL="5568696"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pPr defTabSz="1392174"/>
            <a:fld id="{E90ED720-0104-4369-84BC-D37694168613}" type="datetimeFigureOut">
              <a:rPr lang="ja-JP" altLang="en-US" smtClean="0">
                <a:solidFill>
                  <a:prstClr val="black">
                    <a:tint val="75000"/>
                  </a:prstClr>
                </a:solidFill>
              </a:rPr>
              <a:pPr defTabSz="1392174"/>
              <a:t>2023/11/10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defTabSz="1392174"/>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defTabSz="1392174"/>
            <a:fld id="{D2D8002D-B5B0-4BAC-B1F6-782DDCCE6D9C}" type="slidenum">
              <a:rPr lang="ja-JP" altLang="en-US" smtClean="0">
                <a:solidFill>
                  <a:prstClr val="black">
                    <a:tint val="75000"/>
                  </a:prstClr>
                </a:solidFill>
              </a:rPr>
              <a:pPr defTabSz="1392174"/>
              <a:t>‹#›</a:t>
            </a:fld>
            <a:endParaRPr lang="ja-JP" altLang="en-US">
              <a:solidFill>
                <a:prstClr val="black">
                  <a:tint val="75000"/>
                </a:prstClr>
              </a:solidFill>
            </a:endParaRPr>
          </a:p>
        </p:txBody>
      </p:sp>
    </p:spTree>
    <p:extLst>
      <p:ext uri="{BB962C8B-B14F-4D97-AF65-F5344CB8AC3E}">
        <p14:creationId xmlns:p14="http://schemas.microsoft.com/office/powerpoint/2010/main" val="3188905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defTabSz="1392174"/>
            <a:fld id="{E90ED720-0104-4369-84BC-D37694168613}" type="datetimeFigureOut">
              <a:rPr lang="ja-JP" altLang="en-US" smtClean="0">
                <a:solidFill>
                  <a:prstClr val="black">
                    <a:tint val="75000"/>
                  </a:prstClr>
                </a:solidFill>
              </a:rPr>
              <a:pPr defTabSz="1392174"/>
              <a:t>2023/11/10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defTabSz="1392174"/>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defTabSz="1392174"/>
            <a:fld id="{D2D8002D-B5B0-4BAC-B1F6-782DDCCE6D9C}" type="slidenum">
              <a:rPr lang="ja-JP" altLang="en-US" smtClean="0">
                <a:solidFill>
                  <a:prstClr val="black">
                    <a:tint val="75000"/>
                  </a:prstClr>
                </a:solidFill>
              </a:rPr>
              <a:pPr defTabSz="1392174"/>
              <a:t>‹#›</a:t>
            </a:fld>
            <a:endParaRPr lang="ja-JP" altLang="en-US">
              <a:solidFill>
                <a:prstClr val="black">
                  <a:tint val="75000"/>
                </a:prstClr>
              </a:solidFill>
            </a:endParaRPr>
          </a:p>
        </p:txBody>
      </p:sp>
    </p:spTree>
    <p:extLst>
      <p:ext uri="{BB962C8B-B14F-4D97-AF65-F5344CB8AC3E}">
        <p14:creationId xmlns:p14="http://schemas.microsoft.com/office/powerpoint/2010/main" val="407528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37643" y="6709302"/>
            <a:ext cx="12241530" cy="2073696"/>
          </a:xfrm>
        </p:spPr>
        <p:txBody>
          <a:bodyPr anchor="t"/>
          <a:lstStyle>
            <a:lvl1pPr algn="l">
              <a:defRPr sz="609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1137643" y="4425337"/>
            <a:ext cx="12241530" cy="2283965"/>
          </a:xfrm>
        </p:spPr>
        <p:txBody>
          <a:bodyPr anchor="b"/>
          <a:lstStyle>
            <a:lvl1pPr marL="0" indent="0">
              <a:buNone/>
              <a:defRPr sz="3045">
                <a:solidFill>
                  <a:schemeClr val="tx1">
                    <a:tint val="75000"/>
                  </a:schemeClr>
                </a:solidFill>
              </a:defRPr>
            </a:lvl1pPr>
            <a:lvl2pPr marL="696087" indent="0">
              <a:buNone/>
              <a:defRPr sz="2741">
                <a:solidFill>
                  <a:schemeClr val="tx1">
                    <a:tint val="75000"/>
                  </a:schemeClr>
                </a:solidFill>
              </a:defRPr>
            </a:lvl2pPr>
            <a:lvl3pPr marL="1392174" indent="0">
              <a:buNone/>
              <a:defRPr sz="2436">
                <a:solidFill>
                  <a:schemeClr val="tx1">
                    <a:tint val="75000"/>
                  </a:schemeClr>
                </a:solidFill>
              </a:defRPr>
            </a:lvl3pPr>
            <a:lvl4pPr marL="2088261" indent="0">
              <a:buNone/>
              <a:defRPr sz="2132">
                <a:solidFill>
                  <a:schemeClr val="tx1">
                    <a:tint val="75000"/>
                  </a:schemeClr>
                </a:solidFill>
              </a:defRPr>
            </a:lvl4pPr>
            <a:lvl5pPr marL="2784348" indent="0">
              <a:buNone/>
              <a:defRPr sz="2132">
                <a:solidFill>
                  <a:schemeClr val="tx1">
                    <a:tint val="75000"/>
                  </a:schemeClr>
                </a:solidFill>
              </a:defRPr>
            </a:lvl5pPr>
            <a:lvl6pPr marL="3480435" indent="0">
              <a:buNone/>
              <a:defRPr sz="2132">
                <a:solidFill>
                  <a:schemeClr val="tx1">
                    <a:tint val="75000"/>
                  </a:schemeClr>
                </a:solidFill>
              </a:defRPr>
            </a:lvl6pPr>
            <a:lvl7pPr marL="4176522" indent="0">
              <a:buNone/>
              <a:defRPr sz="2132">
                <a:solidFill>
                  <a:schemeClr val="tx1">
                    <a:tint val="75000"/>
                  </a:schemeClr>
                </a:solidFill>
              </a:defRPr>
            </a:lvl7pPr>
            <a:lvl8pPr marL="4872609" indent="0">
              <a:buNone/>
              <a:defRPr sz="2132">
                <a:solidFill>
                  <a:schemeClr val="tx1">
                    <a:tint val="75000"/>
                  </a:schemeClr>
                </a:solidFill>
              </a:defRPr>
            </a:lvl8pPr>
            <a:lvl9pPr marL="5568696" indent="0">
              <a:buNone/>
              <a:defRPr sz="2132">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pPr defTabSz="1392174"/>
            <a:fld id="{E90ED720-0104-4369-84BC-D37694168613}" type="datetimeFigureOut">
              <a:rPr lang="ja-JP" altLang="en-US" smtClean="0">
                <a:solidFill>
                  <a:prstClr val="black">
                    <a:tint val="75000"/>
                  </a:prstClr>
                </a:solidFill>
              </a:rPr>
              <a:pPr defTabSz="1392174"/>
              <a:t>2023/11/10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defTabSz="1392174"/>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defTabSz="1392174"/>
            <a:fld id="{D2D8002D-B5B0-4BAC-B1F6-782DDCCE6D9C}" type="slidenum">
              <a:rPr lang="ja-JP" altLang="en-US" smtClean="0">
                <a:solidFill>
                  <a:prstClr val="black">
                    <a:tint val="75000"/>
                  </a:prstClr>
                </a:solidFill>
              </a:rPr>
              <a:pPr defTabSz="1392174"/>
              <a:t>‹#›</a:t>
            </a:fld>
            <a:endParaRPr lang="ja-JP" altLang="en-US">
              <a:solidFill>
                <a:prstClr val="black">
                  <a:tint val="75000"/>
                </a:prstClr>
              </a:solidFill>
            </a:endParaRPr>
          </a:p>
        </p:txBody>
      </p:sp>
    </p:spTree>
    <p:extLst>
      <p:ext uri="{BB962C8B-B14F-4D97-AF65-F5344CB8AC3E}">
        <p14:creationId xmlns:p14="http://schemas.microsoft.com/office/powerpoint/2010/main" val="1988344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720090" y="2436232"/>
            <a:ext cx="6360795" cy="6890569"/>
          </a:xfrm>
        </p:spPr>
        <p:txBody>
          <a:bodyPr/>
          <a:lstStyle>
            <a:lvl1pPr>
              <a:defRPr sz="4263"/>
            </a:lvl1pPr>
            <a:lvl2pPr>
              <a:defRPr sz="3654"/>
            </a:lvl2pPr>
            <a:lvl3pPr>
              <a:defRPr sz="3045"/>
            </a:lvl3pPr>
            <a:lvl4pPr>
              <a:defRPr sz="2741"/>
            </a:lvl4pPr>
            <a:lvl5pPr>
              <a:defRPr sz="2741"/>
            </a:lvl5pPr>
            <a:lvl6pPr>
              <a:defRPr sz="2741"/>
            </a:lvl6pPr>
            <a:lvl7pPr>
              <a:defRPr sz="2741"/>
            </a:lvl7pPr>
            <a:lvl8pPr>
              <a:defRPr sz="2741"/>
            </a:lvl8pPr>
            <a:lvl9pPr>
              <a:defRPr sz="2741"/>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7320915" y="2436232"/>
            <a:ext cx="6360795" cy="6890569"/>
          </a:xfrm>
        </p:spPr>
        <p:txBody>
          <a:bodyPr/>
          <a:lstStyle>
            <a:lvl1pPr>
              <a:defRPr sz="4263"/>
            </a:lvl1pPr>
            <a:lvl2pPr>
              <a:defRPr sz="3654"/>
            </a:lvl2pPr>
            <a:lvl3pPr>
              <a:defRPr sz="3045"/>
            </a:lvl3pPr>
            <a:lvl4pPr>
              <a:defRPr sz="2741"/>
            </a:lvl4pPr>
            <a:lvl5pPr>
              <a:defRPr sz="2741"/>
            </a:lvl5pPr>
            <a:lvl6pPr>
              <a:defRPr sz="2741"/>
            </a:lvl6pPr>
            <a:lvl7pPr>
              <a:defRPr sz="2741"/>
            </a:lvl7pPr>
            <a:lvl8pPr>
              <a:defRPr sz="2741"/>
            </a:lvl8pPr>
            <a:lvl9pPr>
              <a:defRPr sz="2741"/>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pPr defTabSz="1392174"/>
            <a:fld id="{E90ED720-0104-4369-84BC-D37694168613}" type="datetimeFigureOut">
              <a:rPr lang="ja-JP" altLang="en-US" smtClean="0">
                <a:solidFill>
                  <a:prstClr val="black">
                    <a:tint val="75000"/>
                  </a:prstClr>
                </a:solidFill>
              </a:rPr>
              <a:pPr defTabSz="1392174"/>
              <a:t>2023/11/10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pPr defTabSz="1392174"/>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defTabSz="1392174"/>
            <a:fld id="{D2D8002D-B5B0-4BAC-B1F6-782DDCCE6D9C}" type="slidenum">
              <a:rPr lang="ja-JP" altLang="en-US" smtClean="0">
                <a:solidFill>
                  <a:prstClr val="black">
                    <a:tint val="75000"/>
                  </a:prstClr>
                </a:solidFill>
              </a:rPr>
              <a:pPr defTabSz="1392174"/>
              <a:t>‹#›</a:t>
            </a:fld>
            <a:endParaRPr lang="ja-JP" altLang="en-US">
              <a:solidFill>
                <a:prstClr val="black">
                  <a:tint val="75000"/>
                </a:prstClr>
              </a:solidFill>
            </a:endParaRPr>
          </a:p>
        </p:txBody>
      </p:sp>
    </p:spTree>
    <p:extLst>
      <p:ext uri="{BB962C8B-B14F-4D97-AF65-F5344CB8AC3E}">
        <p14:creationId xmlns:p14="http://schemas.microsoft.com/office/powerpoint/2010/main" val="2209169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720090" y="2337139"/>
            <a:ext cx="6363296" cy="974008"/>
          </a:xfrm>
        </p:spPr>
        <p:txBody>
          <a:bodyPr anchor="b"/>
          <a:lstStyle>
            <a:lvl1pPr marL="0" indent="0">
              <a:buNone/>
              <a:defRPr sz="3654" b="1"/>
            </a:lvl1pPr>
            <a:lvl2pPr marL="696087" indent="0">
              <a:buNone/>
              <a:defRPr sz="3045" b="1"/>
            </a:lvl2pPr>
            <a:lvl3pPr marL="1392174" indent="0">
              <a:buNone/>
              <a:defRPr sz="2741" b="1"/>
            </a:lvl3pPr>
            <a:lvl4pPr marL="2088261" indent="0">
              <a:buNone/>
              <a:defRPr sz="2436" b="1"/>
            </a:lvl4pPr>
            <a:lvl5pPr marL="2784348" indent="0">
              <a:buNone/>
              <a:defRPr sz="2436" b="1"/>
            </a:lvl5pPr>
            <a:lvl6pPr marL="3480435" indent="0">
              <a:buNone/>
              <a:defRPr sz="2436" b="1"/>
            </a:lvl6pPr>
            <a:lvl7pPr marL="4176522" indent="0">
              <a:buNone/>
              <a:defRPr sz="2436" b="1"/>
            </a:lvl7pPr>
            <a:lvl8pPr marL="4872609" indent="0">
              <a:buNone/>
              <a:defRPr sz="2436" b="1"/>
            </a:lvl8pPr>
            <a:lvl9pPr marL="5568696" indent="0">
              <a:buNone/>
              <a:defRPr sz="2436"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720090" y="3311147"/>
            <a:ext cx="6363296" cy="6015653"/>
          </a:xfrm>
        </p:spPr>
        <p:txBody>
          <a:bodyPr/>
          <a:lstStyle>
            <a:lvl1pPr>
              <a:defRPr sz="3654"/>
            </a:lvl1pPr>
            <a:lvl2pPr>
              <a:defRPr sz="3045"/>
            </a:lvl2pPr>
            <a:lvl3pPr>
              <a:defRPr sz="2741"/>
            </a:lvl3pPr>
            <a:lvl4pPr>
              <a:defRPr sz="2436"/>
            </a:lvl4pPr>
            <a:lvl5pPr>
              <a:defRPr sz="2436"/>
            </a:lvl5pPr>
            <a:lvl6pPr>
              <a:defRPr sz="2436"/>
            </a:lvl6pPr>
            <a:lvl7pPr>
              <a:defRPr sz="2436"/>
            </a:lvl7pPr>
            <a:lvl8pPr>
              <a:defRPr sz="2436"/>
            </a:lvl8pPr>
            <a:lvl9pPr>
              <a:defRPr sz="2436"/>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7315915" y="2337139"/>
            <a:ext cx="6365796" cy="974008"/>
          </a:xfrm>
        </p:spPr>
        <p:txBody>
          <a:bodyPr anchor="b"/>
          <a:lstStyle>
            <a:lvl1pPr marL="0" indent="0">
              <a:buNone/>
              <a:defRPr sz="3654" b="1"/>
            </a:lvl1pPr>
            <a:lvl2pPr marL="696087" indent="0">
              <a:buNone/>
              <a:defRPr sz="3045" b="1"/>
            </a:lvl2pPr>
            <a:lvl3pPr marL="1392174" indent="0">
              <a:buNone/>
              <a:defRPr sz="2741" b="1"/>
            </a:lvl3pPr>
            <a:lvl4pPr marL="2088261" indent="0">
              <a:buNone/>
              <a:defRPr sz="2436" b="1"/>
            </a:lvl4pPr>
            <a:lvl5pPr marL="2784348" indent="0">
              <a:buNone/>
              <a:defRPr sz="2436" b="1"/>
            </a:lvl5pPr>
            <a:lvl6pPr marL="3480435" indent="0">
              <a:buNone/>
              <a:defRPr sz="2436" b="1"/>
            </a:lvl6pPr>
            <a:lvl7pPr marL="4176522" indent="0">
              <a:buNone/>
              <a:defRPr sz="2436" b="1"/>
            </a:lvl7pPr>
            <a:lvl8pPr marL="4872609" indent="0">
              <a:buNone/>
              <a:defRPr sz="2436" b="1"/>
            </a:lvl8pPr>
            <a:lvl9pPr marL="5568696" indent="0">
              <a:buNone/>
              <a:defRPr sz="2436"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7315915" y="3311147"/>
            <a:ext cx="6365796" cy="6015653"/>
          </a:xfrm>
        </p:spPr>
        <p:txBody>
          <a:bodyPr/>
          <a:lstStyle>
            <a:lvl1pPr>
              <a:defRPr sz="3654"/>
            </a:lvl1pPr>
            <a:lvl2pPr>
              <a:defRPr sz="3045"/>
            </a:lvl2pPr>
            <a:lvl3pPr>
              <a:defRPr sz="2741"/>
            </a:lvl3pPr>
            <a:lvl4pPr>
              <a:defRPr sz="2436"/>
            </a:lvl4pPr>
            <a:lvl5pPr>
              <a:defRPr sz="2436"/>
            </a:lvl5pPr>
            <a:lvl6pPr>
              <a:defRPr sz="2436"/>
            </a:lvl6pPr>
            <a:lvl7pPr>
              <a:defRPr sz="2436"/>
            </a:lvl7pPr>
            <a:lvl8pPr>
              <a:defRPr sz="2436"/>
            </a:lvl8pPr>
            <a:lvl9pPr>
              <a:defRPr sz="2436"/>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pPr defTabSz="1392174"/>
            <a:fld id="{E90ED720-0104-4369-84BC-D37694168613}" type="datetimeFigureOut">
              <a:rPr lang="ja-JP" altLang="en-US" smtClean="0">
                <a:solidFill>
                  <a:prstClr val="black">
                    <a:tint val="75000"/>
                  </a:prstClr>
                </a:solidFill>
              </a:rPr>
              <a:pPr defTabSz="1392174"/>
              <a:t>2023/11/10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pPr defTabSz="1392174"/>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defTabSz="1392174"/>
            <a:fld id="{D2D8002D-B5B0-4BAC-B1F6-782DDCCE6D9C}" type="slidenum">
              <a:rPr lang="ja-JP" altLang="en-US" smtClean="0">
                <a:solidFill>
                  <a:prstClr val="black">
                    <a:tint val="75000"/>
                  </a:prstClr>
                </a:solidFill>
              </a:rPr>
              <a:pPr defTabSz="1392174"/>
              <a:t>‹#›</a:t>
            </a:fld>
            <a:endParaRPr lang="ja-JP" altLang="en-US">
              <a:solidFill>
                <a:prstClr val="black">
                  <a:tint val="75000"/>
                </a:prstClr>
              </a:solidFill>
            </a:endParaRPr>
          </a:p>
        </p:txBody>
      </p:sp>
    </p:spTree>
    <p:extLst>
      <p:ext uri="{BB962C8B-B14F-4D97-AF65-F5344CB8AC3E}">
        <p14:creationId xmlns:p14="http://schemas.microsoft.com/office/powerpoint/2010/main" val="4072095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pPr defTabSz="1392174"/>
            <a:fld id="{E90ED720-0104-4369-84BC-D37694168613}" type="datetimeFigureOut">
              <a:rPr lang="ja-JP" altLang="en-US" smtClean="0">
                <a:solidFill>
                  <a:prstClr val="black">
                    <a:tint val="75000"/>
                  </a:prstClr>
                </a:solidFill>
              </a:rPr>
              <a:pPr defTabSz="1392174"/>
              <a:t>2023/11/10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pPr defTabSz="1392174"/>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defTabSz="1392174"/>
            <a:fld id="{D2D8002D-B5B0-4BAC-B1F6-782DDCCE6D9C}" type="slidenum">
              <a:rPr lang="ja-JP" altLang="en-US" smtClean="0">
                <a:solidFill>
                  <a:prstClr val="black">
                    <a:tint val="75000"/>
                  </a:prstClr>
                </a:solidFill>
              </a:rPr>
              <a:pPr defTabSz="1392174"/>
              <a:t>‹#›</a:t>
            </a:fld>
            <a:endParaRPr lang="ja-JP" altLang="en-US">
              <a:solidFill>
                <a:prstClr val="black">
                  <a:tint val="75000"/>
                </a:prstClr>
              </a:solidFill>
            </a:endParaRPr>
          </a:p>
        </p:txBody>
      </p:sp>
    </p:spTree>
    <p:extLst>
      <p:ext uri="{BB962C8B-B14F-4D97-AF65-F5344CB8AC3E}">
        <p14:creationId xmlns:p14="http://schemas.microsoft.com/office/powerpoint/2010/main" val="477932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defTabSz="1392174"/>
            <a:fld id="{E90ED720-0104-4369-84BC-D37694168613}" type="datetimeFigureOut">
              <a:rPr lang="ja-JP" altLang="en-US" smtClean="0">
                <a:solidFill>
                  <a:prstClr val="black">
                    <a:tint val="75000"/>
                  </a:prstClr>
                </a:solidFill>
              </a:rPr>
              <a:pPr defTabSz="1392174"/>
              <a:t>2023/11/10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pPr defTabSz="1392174"/>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defTabSz="1392174"/>
            <a:fld id="{D2D8002D-B5B0-4BAC-B1F6-782DDCCE6D9C}" type="slidenum">
              <a:rPr lang="ja-JP" altLang="en-US" smtClean="0">
                <a:solidFill>
                  <a:prstClr val="black">
                    <a:tint val="75000"/>
                  </a:prstClr>
                </a:solidFill>
              </a:rPr>
              <a:pPr defTabSz="1392174"/>
              <a:t>‹#›</a:t>
            </a:fld>
            <a:endParaRPr lang="ja-JP" altLang="en-US">
              <a:solidFill>
                <a:prstClr val="black">
                  <a:tint val="75000"/>
                </a:prstClr>
              </a:solidFill>
            </a:endParaRPr>
          </a:p>
        </p:txBody>
      </p:sp>
    </p:spTree>
    <p:extLst>
      <p:ext uri="{BB962C8B-B14F-4D97-AF65-F5344CB8AC3E}">
        <p14:creationId xmlns:p14="http://schemas.microsoft.com/office/powerpoint/2010/main" val="90540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3AADA59-A5DA-4DEA-B247-7C15CAD0D32D}" type="datetimeFigureOut">
              <a:rPr kumimoji="1" lang="ja-JP" altLang="en-US" smtClean="0"/>
              <a:t>2023/11/10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DD1091-D47D-497E-BCC8-22B174DA18B8}" type="slidenum">
              <a:rPr kumimoji="1" lang="ja-JP" altLang="en-US" smtClean="0"/>
              <a:t>‹#›</a:t>
            </a:fld>
            <a:endParaRPr kumimoji="1" lang="ja-JP" altLang="en-US"/>
          </a:p>
        </p:txBody>
      </p:sp>
    </p:spTree>
    <p:extLst>
      <p:ext uri="{BB962C8B-B14F-4D97-AF65-F5344CB8AC3E}">
        <p14:creationId xmlns:p14="http://schemas.microsoft.com/office/powerpoint/2010/main" val="3537010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20091" y="415706"/>
            <a:ext cx="4738093" cy="1769167"/>
          </a:xfrm>
        </p:spPr>
        <p:txBody>
          <a:bodyPr anchor="b"/>
          <a:lstStyle>
            <a:lvl1pPr algn="l">
              <a:defRPr sz="3045" b="1"/>
            </a:lvl1pPr>
          </a:lstStyle>
          <a:p>
            <a:r>
              <a:rPr kumimoji="1" lang="ja-JP" altLang="en-US"/>
              <a:t>マスタ タイトルの書式設定</a:t>
            </a:r>
          </a:p>
        </p:txBody>
      </p:sp>
      <p:sp>
        <p:nvSpPr>
          <p:cNvPr id="3" name="コンテンツ プレースホルダ 2"/>
          <p:cNvSpPr>
            <a:spLocks noGrp="1"/>
          </p:cNvSpPr>
          <p:nvPr>
            <p:ph idx="1"/>
          </p:nvPr>
        </p:nvSpPr>
        <p:spPr>
          <a:xfrm>
            <a:off x="5630704" y="415707"/>
            <a:ext cx="8051006" cy="8911094"/>
          </a:xfrm>
        </p:spPr>
        <p:txBody>
          <a:bodyPr/>
          <a:lstStyle>
            <a:lvl1pPr>
              <a:defRPr sz="4872"/>
            </a:lvl1pPr>
            <a:lvl2pPr>
              <a:defRPr sz="4263"/>
            </a:lvl2pPr>
            <a:lvl3pPr>
              <a:defRPr sz="3654"/>
            </a:lvl3pPr>
            <a:lvl4pPr>
              <a:defRPr sz="3045"/>
            </a:lvl4pPr>
            <a:lvl5pPr>
              <a:defRPr sz="3045"/>
            </a:lvl5pPr>
            <a:lvl6pPr>
              <a:defRPr sz="3045"/>
            </a:lvl6pPr>
            <a:lvl7pPr>
              <a:defRPr sz="3045"/>
            </a:lvl7pPr>
            <a:lvl8pPr>
              <a:defRPr sz="3045"/>
            </a:lvl8pPr>
            <a:lvl9pPr>
              <a:defRPr sz="304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720091" y="2184874"/>
            <a:ext cx="4738093" cy="7141927"/>
          </a:xfrm>
        </p:spPr>
        <p:txBody>
          <a:bodyPr/>
          <a:lstStyle>
            <a:lvl1pPr marL="0" indent="0">
              <a:buNone/>
              <a:defRPr sz="2132"/>
            </a:lvl1pPr>
            <a:lvl2pPr marL="696087" indent="0">
              <a:buNone/>
              <a:defRPr sz="1827"/>
            </a:lvl2pPr>
            <a:lvl3pPr marL="1392174" indent="0">
              <a:buNone/>
              <a:defRPr sz="1523"/>
            </a:lvl3pPr>
            <a:lvl4pPr marL="2088261" indent="0">
              <a:buNone/>
              <a:defRPr sz="1370"/>
            </a:lvl4pPr>
            <a:lvl5pPr marL="2784348" indent="0">
              <a:buNone/>
              <a:defRPr sz="1370"/>
            </a:lvl5pPr>
            <a:lvl6pPr marL="3480435" indent="0">
              <a:buNone/>
              <a:defRPr sz="1370"/>
            </a:lvl6pPr>
            <a:lvl7pPr marL="4176522" indent="0">
              <a:buNone/>
              <a:defRPr sz="1370"/>
            </a:lvl7pPr>
            <a:lvl8pPr marL="4872609" indent="0">
              <a:buNone/>
              <a:defRPr sz="1370"/>
            </a:lvl8pPr>
            <a:lvl9pPr marL="5568696" indent="0">
              <a:buNone/>
              <a:defRPr sz="137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pPr defTabSz="1392174"/>
            <a:fld id="{E90ED720-0104-4369-84BC-D37694168613}" type="datetimeFigureOut">
              <a:rPr lang="ja-JP" altLang="en-US" smtClean="0">
                <a:solidFill>
                  <a:prstClr val="black">
                    <a:tint val="75000"/>
                  </a:prstClr>
                </a:solidFill>
              </a:rPr>
              <a:pPr defTabSz="1392174"/>
              <a:t>2023/11/10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pPr defTabSz="1392174"/>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defTabSz="1392174"/>
            <a:fld id="{D2D8002D-B5B0-4BAC-B1F6-782DDCCE6D9C}" type="slidenum">
              <a:rPr lang="ja-JP" altLang="en-US" smtClean="0">
                <a:solidFill>
                  <a:prstClr val="black">
                    <a:tint val="75000"/>
                  </a:prstClr>
                </a:solidFill>
              </a:rPr>
              <a:pPr defTabSz="1392174"/>
              <a:t>‹#›</a:t>
            </a:fld>
            <a:endParaRPr lang="ja-JP" altLang="en-US">
              <a:solidFill>
                <a:prstClr val="black">
                  <a:tint val="75000"/>
                </a:prstClr>
              </a:solidFill>
            </a:endParaRPr>
          </a:p>
        </p:txBody>
      </p:sp>
    </p:spTree>
    <p:extLst>
      <p:ext uri="{BB962C8B-B14F-4D97-AF65-F5344CB8AC3E}">
        <p14:creationId xmlns:p14="http://schemas.microsoft.com/office/powerpoint/2010/main" val="3395651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822854" y="7308692"/>
            <a:ext cx="8641080" cy="862832"/>
          </a:xfrm>
        </p:spPr>
        <p:txBody>
          <a:bodyPr anchor="b"/>
          <a:lstStyle>
            <a:lvl1pPr algn="l">
              <a:defRPr sz="3045" b="1"/>
            </a:lvl1pPr>
          </a:lstStyle>
          <a:p>
            <a:r>
              <a:rPr kumimoji="1" lang="ja-JP" altLang="en-US"/>
              <a:t>マスタ タイトルの書式設定</a:t>
            </a:r>
          </a:p>
        </p:txBody>
      </p:sp>
      <p:sp>
        <p:nvSpPr>
          <p:cNvPr id="3" name="図プレースホルダ 2"/>
          <p:cNvSpPr>
            <a:spLocks noGrp="1"/>
          </p:cNvSpPr>
          <p:nvPr>
            <p:ph type="pic" idx="1"/>
          </p:nvPr>
        </p:nvSpPr>
        <p:spPr>
          <a:xfrm>
            <a:off x="2822854" y="932922"/>
            <a:ext cx="8641080" cy="6264593"/>
          </a:xfrm>
        </p:spPr>
        <p:txBody>
          <a:bodyPr/>
          <a:lstStyle>
            <a:lvl1pPr marL="0" indent="0">
              <a:buNone/>
              <a:defRPr sz="4872"/>
            </a:lvl1pPr>
            <a:lvl2pPr marL="696087" indent="0">
              <a:buNone/>
              <a:defRPr sz="4263"/>
            </a:lvl2pPr>
            <a:lvl3pPr marL="1392174" indent="0">
              <a:buNone/>
              <a:defRPr sz="3654"/>
            </a:lvl3pPr>
            <a:lvl4pPr marL="2088261" indent="0">
              <a:buNone/>
              <a:defRPr sz="3045"/>
            </a:lvl4pPr>
            <a:lvl5pPr marL="2784348" indent="0">
              <a:buNone/>
              <a:defRPr sz="3045"/>
            </a:lvl5pPr>
            <a:lvl6pPr marL="3480435" indent="0">
              <a:buNone/>
              <a:defRPr sz="3045"/>
            </a:lvl6pPr>
            <a:lvl7pPr marL="4176522" indent="0">
              <a:buNone/>
              <a:defRPr sz="3045"/>
            </a:lvl7pPr>
            <a:lvl8pPr marL="4872609" indent="0">
              <a:buNone/>
              <a:defRPr sz="3045"/>
            </a:lvl8pPr>
            <a:lvl9pPr marL="5568696" indent="0">
              <a:buNone/>
              <a:defRPr sz="3045"/>
            </a:lvl9pPr>
          </a:lstStyle>
          <a:p>
            <a:endParaRPr kumimoji="1" lang="ja-JP" altLang="en-US"/>
          </a:p>
        </p:txBody>
      </p:sp>
      <p:sp>
        <p:nvSpPr>
          <p:cNvPr id="4" name="テキスト プレースホルダ 3"/>
          <p:cNvSpPr>
            <a:spLocks noGrp="1"/>
          </p:cNvSpPr>
          <p:nvPr>
            <p:ph type="body" sz="half" idx="2"/>
          </p:nvPr>
        </p:nvSpPr>
        <p:spPr>
          <a:xfrm>
            <a:off x="2822854" y="8171524"/>
            <a:ext cx="8641080" cy="1225365"/>
          </a:xfrm>
        </p:spPr>
        <p:txBody>
          <a:bodyPr/>
          <a:lstStyle>
            <a:lvl1pPr marL="0" indent="0">
              <a:buNone/>
              <a:defRPr sz="2132"/>
            </a:lvl1pPr>
            <a:lvl2pPr marL="696087" indent="0">
              <a:buNone/>
              <a:defRPr sz="1827"/>
            </a:lvl2pPr>
            <a:lvl3pPr marL="1392174" indent="0">
              <a:buNone/>
              <a:defRPr sz="1523"/>
            </a:lvl3pPr>
            <a:lvl4pPr marL="2088261" indent="0">
              <a:buNone/>
              <a:defRPr sz="1370"/>
            </a:lvl4pPr>
            <a:lvl5pPr marL="2784348" indent="0">
              <a:buNone/>
              <a:defRPr sz="1370"/>
            </a:lvl5pPr>
            <a:lvl6pPr marL="3480435" indent="0">
              <a:buNone/>
              <a:defRPr sz="1370"/>
            </a:lvl6pPr>
            <a:lvl7pPr marL="4176522" indent="0">
              <a:buNone/>
              <a:defRPr sz="1370"/>
            </a:lvl7pPr>
            <a:lvl8pPr marL="4872609" indent="0">
              <a:buNone/>
              <a:defRPr sz="1370"/>
            </a:lvl8pPr>
            <a:lvl9pPr marL="5568696" indent="0">
              <a:buNone/>
              <a:defRPr sz="137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pPr defTabSz="1392174"/>
            <a:fld id="{E90ED720-0104-4369-84BC-D37694168613}" type="datetimeFigureOut">
              <a:rPr lang="ja-JP" altLang="en-US" smtClean="0">
                <a:solidFill>
                  <a:prstClr val="black">
                    <a:tint val="75000"/>
                  </a:prstClr>
                </a:solidFill>
              </a:rPr>
              <a:pPr defTabSz="1392174"/>
              <a:t>2023/11/10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pPr defTabSz="1392174"/>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defTabSz="1392174"/>
            <a:fld id="{D2D8002D-B5B0-4BAC-B1F6-782DDCCE6D9C}" type="slidenum">
              <a:rPr lang="ja-JP" altLang="en-US" smtClean="0">
                <a:solidFill>
                  <a:prstClr val="black">
                    <a:tint val="75000"/>
                  </a:prstClr>
                </a:solidFill>
              </a:rPr>
              <a:pPr defTabSz="1392174"/>
              <a:t>‹#›</a:t>
            </a:fld>
            <a:endParaRPr lang="ja-JP" altLang="en-US">
              <a:solidFill>
                <a:prstClr val="black">
                  <a:tint val="75000"/>
                </a:prstClr>
              </a:solidFill>
            </a:endParaRPr>
          </a:p>
        </p:txBody>
      </p:sp>
    </p:spTree>
    <p:extLst>
      <p:ext uri="{BB962C8B-B14F-4D97-AF65-F5344CB8AC3E}">
        <p14:creationId xmlns:p14="http://schemas.microsoft.com/office/powerpoint/2010/main" val="204486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defTabSz="1392174"/>
            <a:fld id="{E90ED720-0104-4369-84BC-D37694168613}" type="datetimeFigureOut">
              <a:rPr lang="ja-JP" altLang="en-US" smtClean="0">
                <a:solidFill>
                  <a:prstClr val="black">
                    <a:tint val="75000"/>
                  </a:prstClr>
                </a:solidFill>
              </a:rPr>
              <a:pPr defTabSz="1392174"/>
              <a:t>2023/11/10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defTabSz="1392174"/>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defTabSz="1392174"/>
            <a:fld id="{D2D8002D-B5B0-4BAC-B1F6-782DDCCE6D9C}" type="slidenum">
              <a:rPr lang="ja-JP" altLang="en-US" smtClean="0">
                <a:solidFill>
                  <a:prstClr val="black">
                    <a:tint val="75000"/>
                  </a:prstClr>
                </a:solidFill>
              </a:rPr>
              <a:pPr defTabSz="1392174"/>
              <a:t>‹#›</a:t>
            </a:fld>
            <a:endParaRPr lang="ja-JP" altLang="en-US">
              <a:solidFill>
                <a:prstClr val="black">
                  <a:tint val="75000"/>
                </a:prstClr>
              </a:solidFill>
            </a:endParaRPr>
          </a:p>
        </p:txBody>
      </p:sp>
    </p:spTree>
    <p:extLst>
      <p:ext uri="{BB962C8B-B14F-4D97-AF65-F5344CB8AC3E}">
        <p14:creationId xmlns:p14="http://schemas.microsoft.com/office/powerpoint/2010/main" val="3735075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441305" y="418125"/>
            <a:ext cx="3240405" cy="8908676"/>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720090" y="418125"/>
            <a:ext cx="9481185" cy="8908676"/>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defTabSz="1392174"/>
            <a:fld id="{E90ED720-0104-4369-84BC-D37694168613}" type="datetimeFigureOut">
              <a:rPr lang="ja-JP" altLang="en-US" smtClean="0">
                <a:solidFill>
                  <a:prstClr val="black">
                    <a:tint val="75000"/>
                  </a:prstClr>
                </a:solidFill>
              </a:rPr>
              <a:pPr defTabSz="1392174"/>
              <a:t>2023/11/10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defTabSz="1392174"/>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defTabSz="1392174"/>
            <a:fld id="{D2D8002D-B5B0-4BAC-B1F6-782DDCCE6D9C}" type="slidenum">
              <a:rPr lang="ja-JP" altLang="en-US" smtClean="0">
                <a:solidFill>
                  <a:prstClr val="black">
                    <a:tint val="75000"/>
                  </a:prstClr>
                </a:solidFill>
              </a:rPr>
              <a:pPr defTabSz="1392174"/>
              <a:t>‹#›</a:t>
            </a:fld>
            <a:endParaRPr lang="ja-JP" altLang="en-US">
              <a:solidFill>
                <a:prstClr val="black">
                  <a:tint val="75000"/>
                </a:prstClr>
              </a:solidFill>
            </a:endParaRPr>
          </a:p>
        </p:txBody>
      </p:sp>
    </p:spTree>
    <p:extLst>
      <p:ext uri="{BB962C8B-B14F-4D97-AF65-F5344CB8AC3E}">
        <p14:creationId xmlns:p14="http://schemas.microsoft.com/office/powerpoint/2010/main" val="3296464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720091" y="372202"/>
            <a:ext cx="13206651" cy="218004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1320166" y="2900274"/>
            <a:ext cx="6185773" cy="63806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クリップアート プレースホルダー 3"/>
          <p:cNvSpPr>
            <a:spLocks noGrp="1"/>
          </p:cNvSpPr>
          <p:nvPr>
            <p:ph type="clipArt" sz="half" idx="2"/>
          </p:nvPr>
        </p:nvSpPr>
        <p:spPr>
          <a:xfrm>
            <a:off x="7745969" y="2900274"/>
            <a:ext cx="6185773" cy="6380604"/>
          </a:xfrm>
        </p:spPr>
        <p:txBody>
          <a:bodyPr rtlCol="0">
            <a:normAutofit/>
          </a:bodyPr>
          <a:lstStyle/>
          <a:p>
            <a:pPr lvl="0"/>
            <a:endParaRPr lang="ja-JP" altLang="en-US" noProof="0"/>
          </a:p>
        </p:txBody>
      </p:sp>
      <p:sp>
        <p:nvSpPr>
          <p:cNvPr id="5" name="Rectangle 11"/>
          <p:cNvSpPr>
            <a:spLocks noGrp="1" noChangeArrowheads="1"/>
          </p:cNvSpPr>
          <p:nvPr>
            <p:ph type="dt" sz="half" idx="10"/>
          </p:nvPr>
        </p:nvSpPr>
        <p:spPr/>
        <p:txBody>
          <a:bodyPr/>
          <a:lstStyle>
            <a:lvl1pPr>
              <a:defRPr/>
            </a:lvl1pPr>
          </a:lstStyle>
          <a:p>
            <a:pPr>
              <a:defRPr/>
            </a:pPr>
            <a:fld id="{31A8988A-BD82-4583-BC21-3B393FC164B6}" type="datetime1">
              <a:rPr lang="ja-JP" altLang="en-US"/>
              <a:pPr>
                <a:defRPr/>
              </a:pPr>
              <a:t>2023/11/10</a:t>
            </a:fld>
            <a:endParaRPr lang="en-US" altLang="ja-JP"/>
          </a:p>
        </p:txBody>
      </p:sp>
      <p:sp>
        <p:nvSpPr>
          <p:cNvPr id="6" name="Rectangle 12"/>
          <p:cNvSpPr>
            <a:spLocks noGrp="1" noChangeArrowheads="1"/>
          </p:cNvSpPr>
          <p:nvPr>
            <p:ph type="ftr" sz="quarter" idx="11"/>
          </p:nvPr>
        </p:nvSpPr>
        <p:spPr/>
        <p:txBody>
          <a:bodyPr/>
          <a:lstStyle>
            <a:lvl1pPr>
              <a:defRPr/>
            </a:lvl1pPr>
          </a:lstStyle>
          <a:p>
            <a:pPr>
              <a:defRPr/>
            </a:pPr>
            <a:r>
              <a:rPr lang="en-US" altLang="ja-JP"/>
              <a:t>©</a:t>
            </a:r>
            <a:r>
              <a:rPr lang="ja-JP" altLang="en-US"/>
              <a:t>川崎市危機管理室</a:t>
            </a:r>
            <a:endParaRPr lang="en-US" altLang="ja-JP"/>
          </a:p>
        </p:txBody>
      </p:sp>
      <p:sp>
        <p:nvSpPr>
          <p:cNvPr id="7" name="Rectangle 13"/>
          <p:cNvSpPr>
            <a:spLocks noGrp="1" noChangeArrowheads="1"/>
          </p:cNvSpPr>
          <p:nvPr>
            <p:ph type="sldNum" sz="quarter" idx="12"/>
          </p:nvPr>
        </p:nvSpPr>
        <p:spPr/>
        <p:txBody>
          <a:bodyPr/>
          <a:lstStyle>
            <a:lvl1pPr>
              <a:defRPr smtClean="0"/>
            </a:lvl1pPr>
          </a:lstStyle>
          <a:p>
            <a:pPr>
              <a:defRPr/>
            </a:pPr>
            <a:fld id="{801D44B0-C347-47AE-94D9-4DF48E09FB90}" type="slidenum">
              <a:rPr lang="ja-JP" altLang="en-US"/>
              <a:pPr>
                <a:defRPr/>
              </a:pPr>
              <a:t>‹#›</a:t>
            </a:fld>
            <a:endParaRPr lang="en-US" altLang="ja-JP"/>
          </a:p>
        </p:txBody>
      </p:sp>
    </p:spTree>
    <p:extLst>
      <p:ext uri="{BB962C8B-B14F-4D97-AF65-F5344CB8AC3E}">
        <p14:creationId xmlns:p14="http://schemas.microsoft.com/office/powerpoint/2010/main" val="63437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82624" y="2603000"/>
            <a:ext cx="12421552" cy="4343160"/>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82624" y="6987250"/>
            <a:ext cx="12421552" cy="2283965"/>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3AADA59-A5DA-4DEA-B247-7C15CAD0D32D}" type="datetimeFigureOut">
              <a:rPr kumimoji="1" lang="ja-JP" altLang="en-US" smtClean="0"/>
              <a:t>2023/11/10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DD1091-D47D-497E-BCC8-22B174DA18B8}" type="slidenum">
              <a:rPr kumimoji="1" lang="ja-JP" altLang="en-US" smtClean="0"/>
              <a:t>‹#›</a:t>
            </a:fld>
            <a:endParaRPr kumimoji="1" lang="ja-JP" altLang="en-US"/>
          </a:p>
        </p:txBody>
      </p:sp>
    </p:spTree>
    <p:extLst>
      <p:ext uri="{BB962C8B-B14F-4D97-AF65-F5344CB8AC3E}">
        <p14:creationId xmlns:p14="http://schemas.microsoft.com/office/powerpoint/2010/main" val="2348247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90125" y="2779433"/>
            <a:ext cx="6120764" cy="66247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290913" y="2779433"/>
            <a:ext cx="6120764" cy="66247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3AADA59-A5DA-4DEA-B247-7C15CAD0D32D}" type="datetimeFigureOut">
              <a:rPr kumimoji="1" lang="ja-JP" altLang="en-US" smtClean="0"/>
              <a:t>2023/11/10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DD1091-D47D-497E-BCC8-22B174DA18B8}" type="slidenum">
              <a:rPr kumimoji="1" lang="ja-JP" altLang="en-US" smtClean="0"/>
              <a:t>‹#›</a:t>
            </a:fld>
            <a:endParaRPr kumimoji="1" lang="ja-JP" altLang="en-US"/>
          </a:p>
        </p:txBody>
      </p:sp>
    </p:spTree>
    <p:extLst>
      <p:ext uri="{BB962C8B-B14F-4D97-AF65-F5344CB8AC3E}">
        <p14:creationId xmlns:p14="http://schemas.microsoft.com/office/powerpoint/2010/main" val="522032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991999" y="555888"/>
            <a:ext cx="12421552" cy="201810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92002" y="2559496"/>
            <a:ext cx="6092635" cy="1254369"/>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992002" y="3813865"/>
            <a:ext cx="6092635" cy="560961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290914" y="2559496"/>
            <a:ext cx="6122641" cy="1254369"/>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7290914" y="3813865"/>
            <a:ext cx="6122641" cy="560961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3AADA59-A5DA-4DEA-B247-7C15CAD0D32D}" type="datetimeFigureOut">
              <a:rPr kumimoji="1" lang="ja-JP" altLang="en-US" smtClean="0"/>
              <a:t>2023/11/10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2DD1091-D47D-497E-BCC8-22B174DA18B8}" type="slidenum">
              <a:rPr kumimoji="1" lang="ja-JP" altLang="en-US" smtClean="0"/>
              <a:t>‹#›</a:t>
            </a:fld>
            <a:endParaRPr kumimoji="1" lang="ja-JP" altLang="en-US"/>
          </a:p>
        </p:txBody>
      </p:sp>
    </p:spTree>
    <p:extLst>
      <p:ext uri="{BB962C8B-B14F-4D97-AF65-F5344CB8AC3E}">
        <p14:creationId xmlns:p14="http://schemas.microsoft.com/office/powerpoint/2010/main" val="3129727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3AADA59-A5DA-4DEA-B247-7C15CAD0D32D}" type="datetimeFigureOut">
              <a:rPr kumimoji="1" lang="ja-JP" altLang="en-US" smtClean="0"/>
              <a:t>2023/11/10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2DD1091-D47D-497E-BCC8-22B174DA18B8}" type="slidenum">
              <a:rPr kumimoji="1" lang="ja-JP" altLang="en-US" smtClean="0"/>
              <a:t>‹#›</a:t>
            </a:fld>
            <a:endParaRPr kumimoji="1" lang="ja-JP" altLang="en-US"/>
          </a:p>
        </p:txBody>
      </p:sp>
    </p:spTree>
    <p:extLst>
      <p:ext uri="{BB962C8B-B14F-4D97-AF65-F5344CB8AC3E}">
        <p14:creationId xmlns:p14="http://schemas.microsoft.com/office/powerpoint/2010/main" val="2267788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AADA59-A5DA-4DEA-B247-7C15CAD0D32D}" type="datetimeFigureOut">
              <a:rPr kumimoji="1" lang="ja-JP" altLang="en-US" smtClean="0"/>
              <a:t>2023/11/10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2DD1091-D47D-497E-BCC8-22B174DA18B8}" type="slidenum">
              <a:rPr kumimoji="1" lang="ja-JP" altLang="en-US" smtClean="0"/>
              <a:t>‹#›</a:t>
            </a:fld>
            <a:endParaRPr kumimoji="1" lang="ja-JP" altLang="en-US"/>
          </a:p>
        </p:txBody>
      </p:sp>
    </p:spTree>
    <p:extLst>
      <p:ext uri="{BB962C8B-B14F-4D97-AF65-F5344CB8AC3E}">
        <p14:creationId xmlns:p14="http://schemas.microsoft.com/office/powerpoint/2010/main" val="1902447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92001" y="696067"/>
            <a:ext cx="4644956" cy="2436231"/>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6122641" y="1503316"/>
            <a:ext cx="7290912" cy="7419869"/>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92001" y="3132299"/>
            <a:ext cx="4644956" cy="5802967"/>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3AADA59-A5DA-4DEA-B247-7C15CAD0D32D}" type="datetimeFigureOut">
              <a:rPr kumimoji="1" lang="ja-JP" altLang="en-US" smtClean="0"/>
              <a:t>2023/11/10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DD1091-D47D-497E-BCC8-22B174DA18B8}" type="slidenum">
              <a:rPr kumimoji="1" lang="ja-JP" altLang="en-US" smtClean="0"/>
              <a:t>‹#›</a:t>
            </a:fld>
            <a:endParaRPr kumimoji="1" lang="ja-JP" altLang="en-US"/>
          </a:p>
        </p:txBody>
      </p:sp>
    </p:spTree>
    <p:extLst>
      <p:ext uri="{BB962C8B-B14F-4D97-AF65-F5344CB8AC3E}">
        <p14:creationId xmlns:p14="http://schemas.microsoft.com/office/powerpoint/2010/main" val="292699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92001" y="696067"/>
            <a:ext cx="4644956" cy="2436231"/>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122641" y="1503316"/>
            <a:ext cx="7290912" cy="7419869"/>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992001" y="3132299"/>
            <a:ext cx="4644956" cy="5802967"/>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3AADA59-A5DA-4DEA-B247-7C15CAD0D32D}" type="datetimeFigureOut">
              <a:rPr kumimoji="1" lang="ja-JP" altLang="en-US" smtClean="0"/>
              <a:t>2023/11/10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DD1091-D47D-497E-BCC8-22B174DA18B8}" type="slidenum">
              <a:rPr kumimoji="1" lang="ja-JP" altLang="en-US" smtClean="0"/>
              <a:t>‹#›</a:t>
            </a:fld>
            <a:endParaRPr kumimoji="1" lang="ja-JP" altLang="en-US"/>
          </a:p>
        </p:txBody>
      </p:sp>
    </p:spTree>
    <p:extLst>
      <p:ext uri="{BB962C8B-B14F-4D97-AF65-F5344CB8AC3E}">
        <p14:creationId xmlns:p14="http://schemas.microsoft.com/office/powerpoint/2010/main" val="84085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125" y="555888"/>
            <a:ext cx="12421552" cy="2018109"/>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90125" y="2779433"/>
            <a:ext cx="12421552" cy="662471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90124" y="9677256"/>
            <a:ext cx="3240405" cy="555885"/>
          </a:xfrm>
          <a:prstGeom prst="rect">
            <a:avLst/>
          </a:prstGeom>
        </p:spPr>
        <p:txBody>
          <a:bodyPr vert="horz" lIns="91440" tIns="45720" rIns="91440" bIns="45720" rtlCol="0" anchor="ctr"/>
          <a:lstStyle>
            <a:lvl1pPr algn="l">
              <a:defRPr sz="1680">
                <a:solidFill>
                  <a:schemeClr val="tx1">
                    <a:tint val="75000"/>
                  </a:schemeClr>
                </a:solidFill>
              </a:defRPr>
            </a:lvl1pPr>
          </a:lstStyle>
          <a:p>
            <a:fld id="{F3AADA59-A5DA-4DEA-B247-7C15CAD0D32D}" type="datetimeFigureOut">
              <a:rPr kumimoji="1" lang="ja-JP" altLang="en-US" smtClean="0"/>
              <a:t>2023/11/10</a:t>
            </a:fld>
            <a:endParaRPr kumimoji="1" lang="ja-JP" altLang="en-US"/>
          </a:p>
        </p:txBody>
      </p:sp>
      <p:sp>
        <p:nvSpPr>
          <p:cNvPr id="5" name="Footer Placeholder 4"/>
          <p:cNvSpPr>
            <a:spLocks noGrp="1"/>
          </p:cNvSpPr>
          <p:nvPr>
            <p:ph type="ftr" sz="quarter" idx="3"/>
          </p:nvPr>
        </p:nvSpPr>
        <p:spPr>
          <a:xfrm>
            <a:off x="4770597" y="9677256"/>
            <a:ext cx="4860608" cy="55588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171271" y="9677256"/>
            <a:ext cx="3240405" cy="555885"/>
          </a:xfrm>
          <a:prstGeom prst="rect">
            <a:avLst/>
          </a:prstGeom>
        </p:spPr>
        <p:txBody>
          <a:bodyPr vert="horz" lIns="91440" tIns="45720" rIns="91440" bIns="45720" rtlCol="0" anchor="ctr"/>
          <a:lstStyle>
            <a:lvl1pPr algn="r">
              <a:defRPr sz="1680">
                <a:solidFill>
                  <a:schemeClr val="tx1">
                    <a:tint val="75000"/>
                  </a:schemeClr>
                </a:solidFill>
              </a:defRPr>
            </a:lvl1pPr>
          </a:lstStyle>
          <a:p>
            <a:fld id="{32DD1091-D47D-497E-BCC8-22B174DA18B8}" type="slidenum">
              <a:rPr kumimoji="1" lang="ja-JP" altLang="en-US" smtClean="0"/>
              <a:t>‹#›</a:t>
            </a:fld>
            <a:endParaRPr kumimoji="1" lang="ja-JP" altLang="en-US"/>
          </a:p>
        </p:txBody>
      </p:sp>
    </p:spTree>
    <p:extLst>
      <p:ext uri="{BB962C8B-B14F-4D97-AF65-F5344CB8AC3E}">
        <p14:creationId xmlns:p14="http://schemas.microsoft.com/office/powerpoint/2010/main" val="3849567495"/>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17" r:id="rId12"/>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720090" y="418123"/>
            <a:ext cx="12961620" cy="1740165"/>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720090" y="2436232"/>
            <a:ext cx="12961620" cy="6890569"/>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720090" y="9677250"/>
            <a:ext cx="3360420" cy="555886"/>
          </a:xfrm>
          <a:prstGeom prst="rect">
            <a:avLst/>
          </a:prstGeom>
        </p:spPr>
        <p:txBody>
          <a:bodyPr vert="horz" lIns="91440" tIns="45720" rIns="91440" bIns="45720" rtlCol="0" anchor="ctr"/>
          <a:lstStyle>
            <a:lvl1pPr algn="l">
              <a:defRPr sz="1827">
                <a:solidFill>
                  <a:schemeClr val="tx1">
                    <a:tint val="75000"/>
                  </a:schemeClr>
                </a:solidFill>
              </a:defRPr>
            </a:lvl1pPr>
          </a:lstStyle>
          <a:p>
            <a:pPr defTabSz="1392174"/>
            <a:fld id="{E90ED720-0104-4369-84BC-D37694168613}" type="datetimeFigureOut">
              <a:rPr lang="ja-JP" altLang="en-US" smtClean="0">
                <a:solidFill>
                  <a:prstClr val="black">
                    <a:tint val="75000"/>
                  </a:prstClr>
                </a:solidFill>
              </a:rPr>
              <a:pPr defTabSz="1392174"/>
              <a:t>2023/11/10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4920615" y="9677250"/>
            <a:ext cx="4560570" cy="555886"/>
          </a:xfrm>
          <a:prstGeom prst="rect">
            <a:avLst/>
          </a:prstGeom>
        </p:spPr>
        <p:txBody>
          <a:bodyPr vert="horz" lIns="91440" tIns="45720" rIns="91440" bIns="45720" rtlCol="0" anchor="ctr"/>
          <a:lstStyle>
            <a:lvl1pPr algn="ctr">
              <a:defRPr sz="1827">
                <a:solidFill>
                  <a:schemeClr val="tx1">
                    <a:tint val="75000"/>
                  </a:schemeClr>
                </a:solidFill>
              </a:defRPr>
            </a:lvl1pPr>
          </a:lstStyle>
          <a:p>
            <a:pPr defTabSz="1392174"/>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10321290" y="9677250"/>
            <a:ext cx="3360420" cy="555886"/>
          </a:xfrm>
          <a:prstGeom prst="rect">
            <a:avLst/>
          </a:prstGeom>
        </p:spPr>
        <p:txBody>
          <a:bodyPr vert="horz" lIns="91440" tIns="45720" rIns="91440" bIns="45720" rtlCol="0" anchor="ctr"/>
          <a:lstStyle>
            <a:lvl1pPr algn="r">
              <a:defRPr sz="1827">
                <a:solidFill>
                  <a:schemeClr val="tx1">
                    <a:tint val="75000"/>
                  </a:schemeClr>
                </a:solidFill>
              </a:defRPr>
            </a:lvl1pPr>
          </a:lstStyle>
          <a:p>
            <a:pPr defTabSz="1392174"/>
            <a:fld id="{D2D8002D-B5B0-4BAC-B1F6-782DDCCE6D9C}" type="slidenum">
              <a:rPr lang="ja-JP" altLang="en-US" smtClean="0">
                <a:solidFill>
                  <a:prstClr val="black">
                    <a:tint val="75000"/>
                  </a:prstClr>
                </a:solidFill>
              </a:rPr>
              <a:pPr defTabSz="1392174"/>
              <a:t>‹#›</a:t>
            </a:fld>
            <a:endParaRPr lang="ja-JP" altLang="en-US">
              <a:solidFill>
                <a:prstClr val="black">
                  <a:tint val="75000"/>
                </a:prstClr>
              </a:solidFill>
            </a:endParaRPr>
          </a:p>
        </p:txBody>
      </p:sp>
    </p:spTree>
    <p:extLst>
      <p:ext uri="{BB962C8B-B14F-4D97-AF65-F5344CB8AC3E}">
        <p14:creationId xmlns:p14="http://schemas.microsoft.com/office/powerpoint/2010/main" val="41025154"/>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8" r:id="rId12"/>
  </p:sldLayoutIdLst>
  <p:txStyles>
    <p:titleStyle>
      <a:lvl1pPr algn="ctr" defTabSz="1392174" rtl="0" eaLnBrk="1" latinLnBrk="0" hangingPunct="1">
        <a:spcBef>
          <a:spcPct val="0"/>
        </a:spcBef>
        <a:buNone/>
        <a:defRPr kumimoji="1" sz="6699" kern="1200">
          <a:solidFill>
            <a:schemeClr val="tx1"/>
          </a:solidFill>
          <a:latin typeface="+mj-lt"/>
          <a:ea typeface="+mj-ea"/>
          <a:cs typeface="+mj-cs"/>
        </a:defRPr>
      </a:lvl1pPr>
    </p:titleStyle>
    <p:bodyStyle>
      <a:lvl1pPr marL="522065" indent="-522065" algn="l" defTabSz="1392174" rtl="0" eaLnBrk="1" latinLnBrk="0" hangingPunct="1">
        <a:spcBef>
          <a:spcPct val="20000"/>
        </a:spcBef>
        <a:buFont typeface="Arial" pitchFamily="34" charset="0"/>
        <a:buChar char="•"/>
        <a:defRPr kumimoji="1" sz="4872" kern="1200">
          <a:solidFill>
            <a:schemeClr val="tx1"/>
          </a:solidFill>
          <a:latin typeface="+mn-lt"/>
          <a:ea typeface="+mn-ea"/>
          <a:cs typeface="+mn-cs"/>
        </a:defRPr>
      </a:lvl1pPr>
      <a:lvl2pPr marL="1131141" indent="-435054" algn="l" defTabSz="1392174" rtl="0" eaLnBrk="1" latinLnBrk="0" hangingPunct="1">
        <a:spcBef>
          <a:spcPct val="20000"/>
        </a:spcBef>
        <a:buFont typeface="Arial" pitchFamily="34" charset="0"/>
        <a:buChar char="–"/>
        <a:defRPr kumimoji="1" sz="4263" kern="1200">
          <a:solidFill>
            <a:schemeClr val="tx1"/>
          </a:solidFill>
          <a:latin typeface="+mn-lt"/>
          <a:ea typeface="+mn-ea"/>
          <a:cs typeface="+mn-cs"/>
        </a:defRPr>
      </a:lvl2pPr>
      <a:lvl3pPr marL="1740218" indent="-348044" algn="l" defTabSz="1392174" rtl="0" eaLnBrk="1" latinLnBrk="0" hangingPunct="1">
        <a:spcBef>
          <a:spcPct val="20000"/>
        </a:spcBef>
        <a:buFont typeface="Arial" pitchFamily="34" charset="0"/>
        <a:buChar char="•"/>
        <a:defRPr kumimoji="1" sz="3654" kern="1200">
          <a:solidFill>
            <a:schemeClr val="tx1"/>
          </a:solidFill>
          <a:latin typeface="+mn-lt"/>
          <a:ea typeface="+mn-ea"/>
          <a:cs typeface="+mn-cs"/>
        </a:defRPr>
      </a:lvl3pPr>
      <a:lvl4pPr marL="2436305" indent="-348044" algn="l" defTabSz="1392174" rtl="0" eaLnBrk="1" latinLnBrk="0" hangingPunct="1">
        <a:spcBef>
          <a:spcPct val="20000"/>
        </a:spcBef>
        <a:buFont typeface="Arial" pitchFamily="34" charset="0"/>
        <a:buChar char="–"/>
        <a:defRPr kumimoji="1" sz="3045" kern="1200">
          <a:solidFill>
            <a:schemeClr val="tx1"/>
          </a:solidFill>
          <a:latin typeface="+mn-lt"/>
          <a:ea typeface="+mn-ea"/>
          <a:cs typeface="+mn-cs"/>
        </a:defRPr>
      </a:lvl4pPr>
      <a:lvl5pPr marL="3132392" indent="-348044" algn="l" defTabSz="1392174" rtl="0" eaLnBrk="1" latinLnBrk="0" hangingPunct="1">
        <a:spcBef>
          <a:spcPct val="20000"/>
        </a:spcBef>
        <a:buFont typeface="Arial" pitchFamily="34" charset="0"/>
        <a:buChar char="»"/>
        <a:defRPr kumimoji="1" sz="3045" kern="1200">
          <a:solidFill>
            <a:schemeClr val="tx1"/>
          </a:solidFill>
          <a:latin typeface="+mn-lt"/>
          <a:ea typeface="+mn-ea"/>
          <a:cs typeface="+mn-cs"/>
        </a:defRPr>
      </a:lvl5pPr>
      <a:lvl6pPr marL="3828479" indent="-348044" algn="l" defTabSz="1392174" rtl="0" eaLnBrk="1" latinLnBrk="0" hangingPunct="1">
        <a:spcBef>
          <a:spcPct val="20000"/>
        </a:spcBef>
        <a:buFont typeface="Arial" pitchFamily="34" charset="0"/>
        <a:buChar char="•"/>
        <a:defRPr kumimoji="1" sz="3045" kern="1200">
          <a:solidFill>
            <a:schemeClr val="tx1"/>
          </a:solidFill>
          <a:latin typeface="+mn-lt"/>
          <a:ea typeface="+mn-ea"/>
          <a:cs typeface="+mn-cs"/>
        </a:defRPr>
      </a:lvl6pPr>
      <a:lvl7pPr marL="4524566" indent="-348044" algn="l" defTabSz="1392174" rtl="0" eaLnBrk="1" latinLnBrk="0" hangingPunct="1">
        <a:spcBef>
          <a:spcPct val="20000"/>
        </a:spcBef>
        <a:buFont typeface="Arial" pitchFamily="34" charset="0"/>
        <a:buChar char="•"/>
        <a:defRPr kumimoji="1" sz="3045" kern="1200">
          <a:solidFill>
            <a:schemeClr val="tx1"/>
          </a:solidFill>
          <a:latin typeface="+mn-lt"/>
          <a:ea typeface="+mn-ea"/>
          <a:cs typeface="+mn-cs"/>
        </a:defRPr>
      </a:lvl7pPr>
      <a:lvl8pPr marL="5220653" indent="-348044" algn="l" defTabSz="1392174" rtl="0" eaLnBrk="1" latinLnBrk="0" hangingPunct="1">
        <a:spcBef>
          <a:spcPct val="20000"/>
        </a:spcBef>
        <a:buFont typeface="Arial" pitchFamily="34" charset="0"/>
        <a:buChar char="•"/>
        <a:defRPr kumimoji="1" sz="3045" kern="1200">
          <a:solidFill>
            <a:schemeClr val="tx1"/>
          </a:solidFill>
          <a:latin typeface="+mn-lt"/>
          <a:ea typeface="+mn-ea"/>
          <a:cs typeface="+mn-cs"/>
        </a:defRPr>
      </a:lvl8pPr>
      <a:lvl9pPr marL="5916740" indent="-348044" algn="l" defTabSz="1392174" rtl="0" eaLnBrk="1" latinLnBrk="0" hangingPunct="1">
        <a:spcBef>
          <a:spcPct val="20000"/>
        </a:spcBef>
        <a:buFont typeface="Arial" pitchFamily="34" charset="0"/>
        <a:buChar char="•"/>
        <a:defRPr kumimoji="1" sz="3045" kern="1200">
          <a:solidFill>
            <a:schemeClr val="tx1"/>
          </a:solidFill>
          <a:latin typeface="+mn-lt"/>
          <a:ea typeface="+mn-ea"/>
          <a:cs typeface="+mn-cs"/>
        </a:defRPr>
      </a:lvl9pPr>
    </p:bodyStyle>
    <p:otherStyle>
      <a:defPPr>
        <a:defRPr lang="ja-JP"/>
      </a:defPPr>
      <a:lvl1pPr marL="0" algn="l" defTabSz="1392174" rtl="0" eaLnBrk="1" latinLnBrk="0" hangingPunct="1">
        <a:defRPr kumimoji="1" sz="2741" kern="1200">
          <a:solidFill>
            <a:schemeClr val="tx1"/>
          </a:solidFill>
          <a:latin typeface="+mn-lt"/>
          <a:ea typeface="+mn-ea"/>
          <a:cs typeface="+mn-cs"/>
        </a:defRPr>
      </a:lvl1pPr>
      <a:lvl2pPr marL="696087" algn="l" defTabSz="1392174" rtl="0" eaLnBrk="1" latinLnBrk="0" hangingPunct="1">
        <a:defRPr kumimoji="1" sz="2741" kern="1200">
          <a:solidFill>
            <a:schemeClr val="tx1"/>
          </a:solidFill>
          <a:latin typeface="+mn-lt"/>
          <a:ea typeface="+mn-ea"/>
          <a:cs typeface="+mn-cs"/>
        </a:defRPr>
      </a:lvl2pPr>
      <a:lvl3pPr marL="1392174" algn="l" defTabSz="1392174" rtl="0" eaLnBrk="1" latinLnBrk="0" hangingPunct="1">
        <a:defRPr kumimoji="1" sz="2741" kern="1200">
          <a:solidFill>
            <a:schemeClr val="tx1"/>
          </a:solidFill>
          <a:latin typeface="+mn-lt"/>
          <a:ea typeface="+mn-ea"/>
          <a:cs typeface="+mn-cs"/>
        </a:defRPr>
      </a:lvl3pPr>
      <a:lvl4pPr marL="2088261" algn="l" defTabSz="1392174" rtl="0" eaLnBrk="1" latinLnBrk="0" hangingPunct="1">
        <a:defRPr kumimoji="1" sz="2741" kern="1200">
          <a:solidFill>
            <a:schemeClr val="tx1"/>
          </a:solidFill>
          <a:latin typeface="+mn-lt"/>
          <a:ea typeface="+mn-ea"/>
          <a:cs typeface="+mn-cs"/>
        </a:defRPr>
      </a:lvl4pPr>
      <a:lvl5pPr marL="2784348" algn="l" defTabSz="1392174" rtl="0" eaLnBrk="1" latinLnBrk="0" hangingPunct="1">
        <a:defRPr kumimoji="1" sz="2741" kern="1200">
          <a:solidFill>
            <a:schemeClr val="tx1"/>
          </a:solidFill>
          <a:latin typeface="+mn-lt"/>
          <a:ea typeface="+mn-ea"/>
          <a:cs typeface="+mn-cs"/>
        </a:defRPr>
      </a:lvl5pPr>
      <a:lvl6pPr marL="3480435" algn="l" defTabSz="1392174" rtl="0" eaLnBrk="1" latinLnBrk="0" hangingPunct="1">
        <a:defRPr kumimoji="1" sz="2741" kern="1200">
          <a:solidFill>
            <a:schemeClr val="tx1"/>
          </a:solidFill>
          <a:latin typeface="+mn-lt"/>
          <a:ea typeface="+mn-ea"/>
          <a:cs typeface="+mn-cs"/>
        </a:defRPr>
      </a:lvl6pPr>
      <a:lvl7pPr marL="4176522" algn="l" defTabSz="1392174" rtl="0" eaLnBrk="1" latinLnBrk="0" hangingPunct="1">
        <a:defRPr kumimoji="1" sz="2741" kern="1200">
          <a:solidFill>
            <a:schemeClr val="tx1"/>
          </a:solidFill>
          <a:latin typeface="+mn-lt"/>
          <a:ea typeface="+mn-ea"/>
          <a:cs typeface="+mn-cs"/>
        </a:defRPr>
      </a:lvl7pPr>
      <a:lvl8pPr marL="4872609" algn="l" defTabSz="1392174" rtl="0" eaLnBrk="1" latinLnBrk="0" hangingPunct="1">
        <a:defRPr kumimoji="1" sz="2741" kern="1200">
          <a:solidFill>
            <a:schemeClr val="tx1"/>
          </a:solidFill>
          <a:latin typeface="+mn-lt"/>
          <a:ea typeface="+mn-ea"/>
          <a:cs typeface="+mn-cs"/>
        </a:defRPr>
      </a:lvl8pPr>
      <a:lvl9pPr marL="5568696" algn="l" defTabSz="1392174" rtl="0" eaLnBrk="1" latinLnBrk="0" hangingPunct="1">
        <a:defRPr kumimoji="1" sz="27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kotobank.jp/word/%E8%A3%85%E7%BD%AE-552885" TargetMode="External"/><Relationship Id="rId13" Type="http://schemas.openxmlformats.org/officeDocument/2006/relationships/hyperlink" Target="https://kotobank.jp/word/%E9%9C%87%E5%8B%95-538560" TargetMode="External"/><Relationship Id="rId3" Type="http://schemas.openxmlformats.org/officeDocument/2006/relationships/hyperlink" Target="https://kotobank.jp/word/%E8%A6%81%E4%BB%B6-652903" TargetMode="External"/><Relationship Id="rId7" Type="http://schemas.openxmlformats.org/officeDocument/2006/relationships/hyperlink" Target="https://kotobank.jp/word/%E5%88%B6%E9%9C%87-186738" TargetMode="External"/><Relationship Id="rId12" Type="http://schemas.openxmlformats.org/officeDocument/2006/relationships/hyperlink" Target="https://kotobank.jp/word/%E5%9F%BA%E7%A4%8E-474117"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kotobank.jp/word/%E5%BB%BA%E7%89%A9-561709" TargetMode="External"/><Relationship Id="rId11" Type="http://schemas.openxmlformats.org/officeDocument/2006/relationships/hyperlink" Target="https://kotobank.jp/word/%E6%A7%8B%E9%80%A0-62564" TargetMode="External"/><Relationship Id="rId5" Type="http://schemas.openxmlformats.org/officeDocument/2006/relationships/hyperlink" Target="https://kotobank.jp/word/%E5%9C%B0%E9%9C%87-73404" TargetMode="External"/><Relationship Id="rId10" Type="http://schemas.openxmlformats.org/officeDocument/2006/relationships/hyperlink" Target="https://kotobank.jp/word/%E6%8A%91%E5%88%B6-145977" TargetMode="External"/><Relationship Id="rId4" Type="http://schemas.openxmlformats.org/officeDocument/2006/relationships/hyperlink" Target="https://kotobank.jp/word/%E5%A4%89%E5%BD%A2-626165" TargetMode="External"/><Relationship Id="rId9" Type="http://schemas.openxmlformats.org/officeDocument/2006/relationships/hyperlink" Target="https://kotobank.jp/word/%E6%8F%BA%E3%82%8C-652489" TargetMode="External"/><Relationship Id="rId14" Type="http://schemas.openxmlformats.org/officeDocument/2006/relationships/hyperlink" Target="https://kotobank.jp/word/%E5%BB%BA%E7%AF%89%E6%A7%8B%E9%80%A0-6087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9.xml"/><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19.xml"/><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693619" y="2881265"/>
            <a:ext cx="13086176" cy="2902845"/>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dirty="0" err="1">
                <a:latin typeface="HG丸ｺﾞｼｯｸM-PRO" panose="020F0600000000000000" pitchFamily="50" charset="-128"/>
                <a:ea typeface="HG丸ｺﾞｼｯｸM-PRO" panose="020F0600000000000000" pitchFamily="50" charset="-128"/>
              </a:rPr>
              <a:t>ぼうさい</a:t>
            </a:r>
            <a:r>
              <a:rPr kumimoji="1" lang="ja-JP" altLang="en-US" sz="6000" dirty="0">
                <a:latin typeface="HG丸ｺﾞｼｯｸM-PRO" panose="020F0600000000000000" pitchFamily="50" charset="-128"/>
                <a:ea typeface="HG丸ｺﾞｼｯｸM-PRO" panose="020F0600000000000000" pitchFamily="50" charset="-128"/>
              </a:rPr>
              <a:t>出前講座</a:t>
            </a:r>
            <a:endParaRPr kumimoji="1" lang="en-US" altLang="ja-JP" sz="6000" dirty="0">
              <a:latin typeface="HG丸ｺﾞｼｯｸM-PRO" panose="020F0600000000000000" pitchFamily="50" charset="-128"/>
              <a:ea typeface="HG丸ｺﾞｼｯｸM-PRO" panose="020F0600000000000000" pitchFamily="50" charset="-128"/>
            </a:endParaRPr>
          </a:p>
          <a:p>
            <a:pPr algn="ctr"/>
            <a:r>
              <a:rPr lang="ja-JP" altLang="en-US" sz="6000" b="1" dirty="0">
                <a:solidFill>
                  <a:schemeClr val="bg1"/>
                </a:solidFill>
                <a:latin typeface="HG丸ｺﾞｼｯｸM-PRO" panose="020F0600000000000000" pitchFamily="50" charset="-128"/>
                <a:ea typeface="HG丸ｺﾞｼｯｸM-PRO" panose="020F0600000000000000" pitchFamily="50" charset="-128"/>
              </a:rPr>
              <a:t>災</a:t>
            </a:r>
            <a:r>
              <a:rPr kumimoji="1" lang="ja-JP" altLang="en-US" sz="6000" b="1" dirty="0">
                <a:solidFill>
                  <a:schemeClr val="bg1"/>
                </a:solidFill>
                <a:latin typeface="HG丸ｺﾞｼｯｸM-PRO" panose="020F0600000000000000" pitchFamily="50" charset="-128"/>
                <a:ea typeface="HG丸ｺﾞｼｯｸM-PRO" panose="020F0600000000000000" pitchFamily="50" charset="-128"/>
              </a:rPr>
              <a:t>害に備える</a:t>
            </a:r>
            <a:endParaRPr kumimoji="1" lang="en-US" altLang="ja-JP" sz="6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8208335" y="7974419"/>
            <a:ext cx="5827236" cy="769441"/>
          </a:xfrm>
          <a:prstGeom prst="rect">
            <a:avLst/>
          </a:prstGeom>
          <a:noFill/>
        </p:spPr>
        <p:txBody>
          <a:bodyPr wrap="none" rtlCol="0">
            <a:spAutoFit/>
          </a:bodyPr>
          <a:lstStyle/>
          <a:p>
            <a:r>
              <a:rPr kumimoji="1" lang="ja-JP" altLang="en-US" sz="4400" dirty="0"/>
              <a:t>幸区役所危機管理担当</a:t>
            </a:r>
          </a:p>
        </p:txBody>
      </p:sp>
    </p:spTree>
    <p:extLst>
      <p:ext uri="{BB962C8B-B14F-4D97-AF65-F5344CB8AC3E}">
        <p14:creationId xmlns:p14="http://schemas.microsoft.com/office/powerpoint/2010/main" val="2454993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正方形/長方形 8"/>
          <p:cNvSpPr/>
          <p:nvPr/>
        </p:nvSpPr>
        <p:spPr>
          <a:xfrm>
            <a:off x="0" y="10331"/>
            <a:ext cx="14401800" cy="118744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1221692"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a:t>
            </a:r>
            <a:r>
              <a:rPr lang="ja-JP" altLang="en-US" sz="4400" noProof="0" dirty="0">
                <a:solidFill>
                  <a:prstClr val="white"/>
                </a:solidFill>
                <a:latin typeface="Calibri" panose="020F0502020204030204"/>
                <a:ea typeface="ＭＳ Ｐゴシック" panose="020B0600070205080204" pitchFamily="50" charset="-128"/>
              </a:rPr>
              <a:t>ライフライン</a:t>
            </a:r>
            <a:endParaRPr kumimoji="1" lang="ja-JP" altLang="en-US" sz="4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7" name="テキスト ボックス 16"/>
          <p:cNvSpPr txBox="1"/>
          <p:nvPr/>
        </p:nvSpPr>
        <p:spPr>
          <a:xfrm>
            <a:off x="140975" y="1341537"/>
            <a:ext cx="2060179" cy="584775"/>
          </a:xfrm>
          <a:prstGeom prst="rect">
            <a:avLst/>
          </a:prstGeom>
          <a:noFill/>
        </p:spPr>
        <p:txBody>
          <a:bodyPr wrap="none" rtlCol="0">
            <a:spAutoFit/>
          </a:bodyPr>
          <a:lstStyle/>
          <a:p>
            <a:r>
              <a:rPr kumimoji="1" lang="ja-JP" altLang="en-US" sz="3200" dirty="0"/>
              <a:t>下水管</a:t>
            </a:r>
            <a:r>
              <a:rPr kumimoji="1" lang="ja-JP" altLang="en-US" sz="3200" dirty="0" err="1"/>
              <a:t>きょ</a:t>
            </a:r>
            <a:endParaRPr kumimoji="1" lang="ja-JP" altLang="en-US" sz="3200" dirty="0"/>
          </a:p>
        </p:txBody>
      </p:sp>
      <p:sp>
        <p:nvSpPr>
          <p:cNvPr id="7" name="正方形/長方形 6"/>
          <p:cNvSpPr/>
          <p:nvPr/>
        </p:nvSpPr>
        <p:spPr>
          <a:xfrm>
            <a:off x="224024" y="8024265"/>
            <a:ext cx="7200900" cy="1942198"/>
          </a:xfrm>
          <a:prstGeom prst="rect">
            <a:avLst/>
          </a:prstGeom>
        </p:spPr>
        <p:txBody>
          <a:bodyPr>
            <a:spAutoFit/>
          </a:bodyPr>
          <a:lstStyle/>
          <a:p>
            <a:r>
              <a:rPr lang="ja-JP" altLang="en-US" dirty="0">
                <a:solidFill>
                  <a:srgbClr val="000000"/>
                </a:solidFill>
                <a:latin typeface="arial" panose="020B0604020202020204" pitchFamily="34" charset="0"/>
              </a:rPr>
              <a:t>災害時において、特に下水道機能の確保が必要とされる重要な下水管</a:t>
            </a:r>
            <a:r>
              <a:rPr lang="ja-JP" altLang="en-US" dirty="0" err="1">
                <a:solidFill>
                  <a:srgbClr val="000000"/>
                </a:solidFill>
                <a:latin typeface="arial" panose="020B0604020202020204" pitchFamily="34" charset="0"/>
              </a:rPr>
              <a:t>きょを優</a:t>
            </a:r>
            <a:r>
              <a:rPr lang="ja-JP" altLang="en-US" dirty="0">
                <a:solidFill>
                  <a:srgbClr val="000000"/>
                </a:solidFill>
                <a:latin typeface="arial" panose="020B0604020202020204" pitchFamily="34" charset="0"/>
              </a:rPr>
              <a:t>先的に耐震化しています。</a:t>
            </a:r>
            <a:endParaRPr lang="en-US" altLang="ja-JP" dirty="0">
              <a:solidFill>
                <a:srgbClr val="000000"/>
              </a:solidFill>
              <a:latin typeface="arial" panose="020B0604020202020204" pitchFamily="34" charset="0"/>
            </a:endParaRPr>
          </a:p>
          <a:p>
            <a:endParaRPr lang="en-US" altLang="ja-JP" dirty="0">
              <a:solidFill>
                <a:srgbClr val="000000"/>
              </a:solidFill>
              <a:latin typeface="arial" panose="020B0604020202020204" pitchFamily="34" charset="0"/>
            </a:endParaRPr>
          </a:p>
          <a:p>
            <a:r>
              <a:rPr lang="en-US" altLang="ja-JP" dirty="0">
                <a:solidFill>
                  <a:srgbClr val="000000"/>
                </a:solidFill>
                <a:latin typeface="arial" panose="020B0604020202020204" pitchFamily="34" charset="0"/>
              </a:rPr>
              <a:t>※</a:t>
            </a:r>
            <a:r>
              <a:rPr lang="ja-JP" altLang="en-US" dirty="0">
                <a:solidFill>
                  <a:srgbClr val="000000"/>
                </a:solidFill>
                <a:latin typeface="arial" panose="020B0604020202020204" pitchFamily="34" charset="0"/>
              </a:rPr>
              <a:t>　戸手多摩川町内会周辺の下水管</a:t>
            </a:r>
            <a:r>
              <a:rPr lang="ja-JP" altLang="en-US" dirty="0" err="1">
                <a:solidFill>
                  <a:srgbClr val="000000"/>
                </a:solidFill>
                <a:latin typeface="arial" panose="020B0604020202020204" pitchFamily="34" charset="0"/>
              </a:rPr>
              <a:t>きょは</a:t>
            </a:r>
            <a:r>
              <a:rPr lang="ja-JP" altLang="en-US" dirty="0">
                <a:solidFill>
                  <a:srgbClr val="000000"/>
                </a:solidFill>
                <a:latin typeface="arial" panose="020B0604020202020204" pitchFamily="34" charset="0"/>
              </a:rPr>
              <a:t>、まだ耐震</a:t>
            </a:r>
            <a:endParaRPr lang="en-US" altLang="ja-JP" dirty="0">
              <a:solidFill>
                <a:srgbClr val="000000"/>
              </a:solidFill>
              <a:latin typeface="arial" panose="020B0604020202020204" pitchFamily="34" charset="0"/>
            </a:endParaRPr>
          </a:p>
          <a:p>
            <a:r>
              <a:rPr lang="ja-JP" altLang="en-US" dirty="0">
                <a:solidFill>
                  <a:srgbClr val="000000"/>
                </a:solidFill>
                <a:latin typeface="arial" panose="020B0604020202020204" pitchFamily="34" charset="0"/>
              </a:rPr>
              <a:t>  化されていません。</a:t>
            </a:r>
            <a:endParaRPr lang="ja-JP" altLang="en-US" dirty="0"/>
          </a:p>
        </p:txBody>
      </p:sp>
      <p:pic>
        <p:nvPicPr>
          <p:cNvPr id="1026" name="Picture 2" descr="重要な管きょとは、市内小中学校などの避難所や重要な医療機関と水処理センターを結ぶ下水道管きょと、鉄道、河川、緊急輸送路の下などの下水道管きょ"/>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7372" y="7919942"/>
            <a:ext cx="5299231" cy="187320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0" y="2510971"/>
            <a:ext cx="6790711" cy="5067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7200900" y="2510971"/>
            <a:ext cx="6992178" cy="5067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4"/>
          <a:stretch>
            <a:fillRect/>
          </a:stretch>
        </p:blipFill>
        <p:spPr>
          <a:xfrm>
            <a:off x="34221" y="2631384"/>
            <a:ext cx="6756490" cy="4947074"/>
          </a:xfrm>
          <a:prstGeom prst="rect">
            <a:avLst/>
          </a:prstGeom>
        </p:spPr>
      </p:pic>
      <p:pic>
        <p:nvPicPr>
          <p:cNvPr id="6" name="図 5"/>
          <p:cNvPicPr>
            <a:picLocks noChangeAspect="1"/>
          </p:cNvPicPr>
          <p:nvPr/>
        </p:nvPicPr>
        <p:blipFill>
          <a:blip r:embed="rId5"/>
          <a:stretch>
            <a:fillRect/>
          </a:stretch>
        </p:blipFill>
        <p:spPr>
          <a:xfrm>
            <a:off x="7424924" y="2652023"/>
            <a:ext cx="6544129" cy="4905793"/>
          </a:xfrm>
          <a:prstGeom prst="rect">
            <a:avLst/>
          </a:prstGeom>
        </p:spPr>
      </p:pic>
      <p:sp>
        <p:nvSpPr>
          <p:cNvPr id="2" name="楕円 1"/>
          <p:cNvSpPr/>
          <p:nvPr/>
        </p:nvSpPr>
        <p:spPr>
          <a:xfrm rot="19886942">
            <a:off x="3772289" y="3687365"/>
            <a:ext cx="846531" cy="353001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346485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p:txBody>
          <a:bodyPr/>
          <a:lstStyle/>
          <a:p>
            <a:pPr defTabSz="1392174" fontAlgn="base">
              <a:spcBef>
                <a:spcPct val="0"/>
              </a:spcBef>
              <a:spcAft>
                <a:spcPct val="0"/>
              </a:spcAft>
              <a:defRPr/>
            </a:pPr>
            <a:fld id="{467D705A-045C-4224-94B6-801AC540E1D7}" type="slidenum">
              <a:rPr lang="ja-JP" altLang="en-US" sz="1827">
                <a:solidFill>
                  <a:prstClr val="black">
                    <a:tint val="75000"/>
                  </a:prstClr>
                </a:solidFill>
                <a:latin typeface="Arial" panose="020B0604020202020204" pitchFamily="34" charset="0"/>
                <a:ea typeface="ＭＳ Ｐゴシック" panose="020B0600070205080204" pitchFamily="50" charset="-128"/>
                <a:cs typeface="Arial" panose="020B0604020202020204" pitchFamily="34" charset="0"/>
              </a:rPr>
              <a:pPr defTabSz="1392174" fontAlgn="base">
                <a:spcBef>
                  <a:spcPct val="0"/>
                </a:spcBef>
                <a:spcAft>
                  <a:spcPct val="0"/>
                </a:spcAft>
                <a:defRPr/>
              </a:pPr>
              <a:t>11</a:t>
            </a:fld>
            <a:endParaRPr lang="ja-JP" altLang="en-US" sz="1827" dirty="0">
              <a:solidFill>
                <a:prstClr val="black">
                  <a:tint val="75000"/>
                </a:prstClr>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0" y="0"/>
            <a:ext cx="14401800" cy="120001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1221692" rtl="0" eaLnBrk="1" fontAlgn="auto" latinLnBrk="0" hangingPunct="1">
              <a:lnSpc>
                <a:spcPct val="100000"/>
              </a:lnSpc>
              <a:spcBef>
                <a:spcPts val="0"/>
              </a:spcBef>
              <a:spcAft>
                <a:spcPts val="0"/>
              </a:spcAft>
              <a:buClrTx/>
              <a:buSzTx/>
              <a:buFontTx/>
              <a:buNone/>
              <a:tabLst/>
              <a:defRPr/>
            </a:pPr>
            <a:r>
              <a:rPr lang="ja-JP" altLang="en-US" sz="4400" noProof="0" dirty="0">
                <a:solidFill>
                  <a:prstClr val="white"/>
                </a:solidFill>
                <a:latin typeface="Calibri" panose="020F0502020204030204"/>
                <a:ea typeface="ＭＳ Ｐゴシック" panose="020B0600070205080204" pitchFamily="50" charset="-128"/>
              </a:rPr>
              <a:t>☆ライフライン</a:t>
            </a:r>
            <a:endParaRPr kumimoji="1" lang="ja-JP" altLang="en-US" sz="4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 name="テキスト ボックス 2"/>
          <p:cNvSpPr txBox="1"/>
          <p:nvPr/>
        </p:nvSpPr>
        <p:spPr>
          <a:xfrm>
            <a:off x="409074" y="1364999"/>
            <a:ext cx="13454324" cy="707886"/>
          </a:xfrm>
          <a:prstGeom prst="rect">
            <a:avLst/>
          </a:prstGeom>
          <a:noFill/>
        </p:spPr>
        <p:txBody>
          <a:bodyPr wrap="none" rtlCol="0">
            <a:spAutoFit/>
          </a:bodyPr>
          <a:lstStyle/>
          <a:p>
            <a:r>
              <a:rPr kumimoji="1" lang="ja-JP" altLang="en-US" sz="4000" dirty="0"/>
              <a:t>ライフラインの復旧　　　　　　　　　  　　　</a:t>
            </a:r>
            <a:r>
              <a:rPr kumimoji="1" lang="en-US" altLang="ja-JP" sz="2400" dirty="0"/>
              <a:t>H</a:t>
            </a:r>
            <a:r>
              <a:rPr kumimoji="1" lang="ja-JP" altLang="en-US" sz="2400" dirty="0"/>
              <a:t>２２年川崎市地震被害想定調査 より</a:t>
            </a:r>
          </a:p>
        </p:txBody>
      </p:sp>
      <p:graphicFrame>
        <p:nvGraphicFramePr>
          <p:cNvPr id="5" name="表 4"/>
          <p:cNvGraphicFramePr>
            <a:graphicFrameLocks noGrp="1"/>
          </p:cNvGraphicFramePr>
          <p:nvPr>
            <p:extLst>
              <p:ext uri="{D42A27DB-BD31-4B8C-83A1-F6EECF244321}">
                <p14:modId xmlns:p14="http://schemas.microsoft.com/office/powerpoint/2010/main" val="2468389990"/>
              </p:ext>
            </p:extLst>
          </p:nvPr>
        </p:nvGraphicFramePr>
        <p:xfrm>
          <a:off x="577136" y="3568431"/>
          <a:ext cx="12834540" cy="2867528"/>
        </p:xfrm>
        <a:graphic>
          <a:graphicData uri="http://schemas.openxmlformats.org/drawingml/2006/table">
            <a:tbl>
              <a:tblPr firstRow="1" bandRow="1">
                <a:tableStyleId>{5C22544A-7EE6-4342-B048-85BDC9FD1C3A}</a:tableStyleId>
              </a:tblPr>
              <a:tblGrid>
                <a:gridCol w="4629864">
                  <a:extLst>
                    <a:ext uri="{9D8B030D-6E8A-4147-A177-3AD203B41FA5}">
                      <a16:colId xmlns:a16="http://schemas.microsoft.com/office/drawing/2014/main" val="2126182914"/>
                    </a:ext>
                  </a:extLst>
                </a:gridCol>
                <a:gridCol w="4521200">
                  <a:extLst>
                    <a:ext uri="{9D8B030D-6E8A-4147-A177-3AD203B41FA5}">
                      <a16:colId xmlns:a16="http://schemas.microsoft.com/office/drawing/2014/main" val="3663636109"/>
                    </a:ext>
                  </a:extLst>
                </a:gridCol>
                <a:gridCol w="3683476">
                  <a:extLst>
                    <a:ext uri="{9D8B030D-6E8A-4147-A177-3AD203B41FA5}">
                      <a16:colId xmlns:a16="http://schemas.microsoft.com/office/drawing/2014/main" val="1329472823"/>
                    </a:ext>
                  </a:extLst>
                </a:gridCol>
              </a:tblGrid>
              <a:tr h="1433764">
                <a:tc>
                  <a:txBody>
                    <a:bodyPr/>
                    <a:lstStyle/>
                    <a:p>
                      <a:pPr algn="ctr"/>
                      <a:r>
                        <a:rPr kumimoji="1" lang="ja-JP" altLang="en-US" sz="4000" b="1" dirty="0"/>
                        <a:t>都市ガス</a:t>
                      </a:r>
                    </a:p>
                  </a:txBody>
                  <a:tcPr anchor="ctr" anchorCtr="1"/>
                </a:tc>
                <a:tc>
                  <a:txBody>
                    <a:bodyPr/>
                    <a:lstStyle/>
                    <a:p>
                      <a:pPr algn="ctr"/>
                      <a:r>
                        <a:rPr kumimoji="1" lang="ja-JP" altLang="en-US" sz="4000" b="1" dirty="0"/>
                        <a:t>発災直後</a:t>
                      </a:r>
                    </a:p>
                  </a:txBody>
                  <a:tcPr anchor="ctr" anchorCtr="1"/>
                </a:tc>
                <a:tc>
                  <a:txBody>
                    <a:bodyPr/>
                    <a:lstStyle/>
                    <a:p>
                      <a:pPr algn="ctr"/>
                      <a:r>
                        <a:rPr kumimoji="1" lang="ja-JP" altLang="en-US" sz="4000" b="1" dirty="0"/>
                        <a:t>７日</a:t>
                      </a:r>
                    </a:p>
                  </a:txBody>
                  <a:tcPr anchor="ctr" anchorCtr="1"/>
                </a:tc>
                <a:extLst>
                  <a:ext uri="{0D108BD9-81ED-4DB2-BD59-A6C34878D82A}">
                    <a16:rowId xmlns:a16="http://schemas.microsoft.com/office/drawing/2014/main" val="1774000200"/>
                  </a:ext>
                </a:extLst>
              </a:tr>
              <a:tr h="1433764">
                <a:tc>
                  <a:txBody>
                    <a:bodyPr/>
                    <a:lstStyle/>
                    <a:p>
                      <a:pPr algn="ctr"/>
                      <a:r>
                        <a:rPr kumimoji="1" lang="ja-JP" altLang="en-US" sz="4000" b="1" dirty="0"/>
                        <a:t>幸区</a:t>
                      </a:r>
                    </a:p>
                  </a:txBody>
                  <a:tcPr anchor="ctr" anchorCtr="1"/>
                </a:tc>
                <a:tc>
                  <a:txBody>
                    <a:bodyPr/>
                    <a:lstStyle/>
                    <a:p>
                      <a:pPr algn="ctr"/>
                      <a:r>
                        <a:rPr kumimoji="1" lang="ja-JP" altLang="en-US" sz="4000" b="1" dirty="0"/>
                        <a:t>６１５９８世帯</a:t>
                      </a:r>
                    </a:p>
                  </a:txBody>
                  <a:tcPr anchor="ctr" anchorCtr="1"/>
                </a:tc>
                <a:tc>
                  <a:txBody>
                    <a:bodyPr/>
                    <a:lstStyle/>
                    <a:p>
                      <a:pPr algn="ctr"/>
                      <a:r>
                        <a:rPr kumimoji="1" lang="ja-JP" altLang="en-US" sz="4000" b="1" dirty="0"/>
                        <a:t>０世帯</a:t>
                      </a:r>
                    </a:p>
                  </a:txBody>
                  <a:tcPr anchor="ctr" anchorCtr="1"/>
                </a:tc>
                <a:extLst>
                  <a:ext uri="{0D108BD9-81ED-4DB2-BD59-A6C34878D82A}">
                    <a16:rowId xmlns:a16="http://schemas.microsoft.com/office/drawing/2014/main" val="1239068844"/>
                  </a:ext>
                </a:extLst>
              </a:tr>
            </a:tbl>
          </a:graphicData>
        </a:graphic>
      </p:graphicFrame>
      <p:sp>
        <p:nvSpPr>
          <p:cNvPr id="9" name="テキスト ボックス 8"/>
          <p:cNvSpPr txBox="1"/>
          <p:nvPr/>
        </p:nvSpPr>
        <p:spPr>
          <a:xfrm>
            <a:off x="409074" y="2237874"/>
            <a:ext cx="9289723" cy="707886"/>
          </a:xfrm>
          <a:prstGeom prst="rect">
            <a:avLst/>
          </a:prstGeom>
          <a:noFill/>
        </p:spPr>
        <p:txBody>
          <a:bodyPr wrap="none" rtlCol="0">
            <a:spAutoFit/>
          </a:bodyPr>
          <a:lstStyle/>
          <a:p>
            <a:r>
              <a:rPr lang="ja-JP" altLang="en-US" sz="4000" dirty="0"/>
              <a:t>ガス（都市ガス）</a:t>
            </a:r>
            <a:r>
              <a:rPr kumimoji="1" lang="ja-JP" altLang="en-US" sz="4000" dirty="0"/>
              <a:t>　　　　　　　　　　　　　　　  　</a:t>
            </a:r>
            <a:endParaRPr kumimoji="1" lang="ja-JP" altLang="en-US" sz="2400" dirty="0"/>
          </a:p>
        </p:txBody>
      </p:sp>
    </p:spTree>
    <p:extLst>
      <p:ext uri="{BB962C8B-B14F-4D97-AF65-F5344CB8AC3E}">
        <p14:creationId xmlns:p14="http://schemas.microsoft.com/office/powerpoint/2010/main" val="1851737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p:txBody>
          <a:bodyPr/>
          <a:lstStyle/>
          <a:p>
            <a:pPr defTabSz="1392174" fontAlgn="base">
              <a:spcBef>
                <a:spcPct val="0"/>
              </a:spcBef>
              <a:spcAft>
                <a:spcPct val="0"/>
              </a:spcAft>
              <a:defRPr/>
            </a:pPr>
            <a:fld id="{467D705A-045C-4224-94B6-801AC540E1D7}" type="slidenum">
              <a:rPr lang="ja-JP" altLang="en-US" sz="1827">
                <a:solidFill>
                  <a:prstClr val="black">
                    <a:tint val="75000"/>
                  </a:prstClr>
                </a:solidFill>
                <a:latin typeface="Arial" panose="020B0604020202020204" pitchFamily="34" charset="0"/>
                <a:ea typeface="ＭＳ Ｐゴシック" panose="020B0600070205080204" pitchFamily="50" charset="-128"/>
                <a:cs typeface="Arial" panose="020B0604020202020204" pitchFamily="34" charset="0"/>
              </a:rPr>
              <a:pPr defTabSz="1392174" fontAlgn="base">
                <a:spcBef>
                  <a:spcPct val="0"/>
                </a:spcBef>
                <a:spcAft>
                  <a:spcPct val="0"/>
                </a:spcAft>
                <a:defRPr/>
              </a:pPr>
              <a:t>12</a:t>
            </a:fld>
            <a:endParaRPr lang="ja-JP" altLang="en-US" sz="1827" dirty="0">
              <a:solidFill>
                <a:prstClr val="black">
                  <a:tint val="75000"/>
                </a:prstClr>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0" y="0"/>
            <a:ext cx="14401800" cy="120001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1221692" rtl="0" eaLnBrk="1" fontAlgn="auto" latinLnBrk="0" hangingPunct="1">
              <a:lnSpc>
                <a:spcPct val="100000"/>
              </a:lnSpc>
              <a:spcBef>
                <a:spcPts val="0"/>
              </a:spcBef>
              <a:spcAft>
                <a:spcPts val="0"/>
              </a:spcAft>
              <a:buClrTx/>
              <a:buSzTx/>
              <a:buFontTx/>
              <a:buNone/>
              <a:tabLst/>
              <a:defRPr/>
            </a:pPr>
            <a:r>
              <a:rPr lang="ja-JP" altLang="en-US" sz="4400" noProof="0" dirty="0">
                <a:solidFill>
                  <a:prstClr val="white"/>
                </a:solidFill>
                <a:latin typeface="Calibri" panose="020F0502020204030204"/>
                <a:ea typeface="ＭＳ Ｐゴシック" panose="020B0600070205080204" pitchFamily="50" charset="-128"/>
              </a:rPr>
              <a:t>☆耐震構造について</a:t>
            </a:r>
            <a:endParaRPr kumimoji="1" lang="ja-JP" altLang="en-US" sz="4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 name="テキスト ボックス 2"/>
          <p:cNvSpPr txBox="1"/>
          <p:nvPr/>
        </p:nvSpPr>
        <p:spPr>
          <a:xfrm>
            <a:off x="409074" y="1364999"/>
            <a:ext cx="9775433" cy="707886"/>
          </a:xfrm>
          <a:prstGeom prst="rect">
            <a:avLst/>
          </a:prstGeom>
          <a:noFill/>
        </p:spPr>
        <p:txBody>
          <a:bodyPr wrap="none" rtlCol="0">
            <a:spAutoFit/>
          </a:bodyPr>
          <a:lstStyle/>
          <a:p>
            <a:r>
              <a:rPr kumimoji="1" lang="ja-JP" altLang="en-US" sz="4000" dirty="0"/>
              <a:t>マンションの耐震構造は次の種類があります</a:t>
            </a:r>
            <a:endParaRPr kumimoji="1" lang="ja-JP" altLang="en-US" sz="2400" dirty="0"/>
          </a:p>
        </p:txBody>
      </p:sp>
      <p:sp>
        <p:nvSpPr>
          <p:cNvPr id="9" name="テキスト ボックス 8"/>
          <p:cNvSpPr txBox="1"/>
          <p:nvPr/>
        </p:nvSpPr>
        <p:spPr>
          <a:xfrm>
            <a:off x="403479" y="2548181"/>
            <a:ext cx="13791331" cy="1877437"/>
          </a:xfrm>
          <a:prstGeom prst="rect">
            <a:avLst/>
          </a:prstGeom>
          <a:noFill/>
        </p:spPr>
        <p:txBody>
          <a:bodyPr wrap="square" rtlCol="0">
            <a:spAutoFit/>
          </a:bodyPr>
          <a:lstStyle/>
          <a:p>
            <a:r>
              <a:rPr lang="ja-JP" altLang="en-US" sz="4000" dirty="0"/>
              <a:t>１　耐震構造</a:t>
            </a:r>
            <a:endParaRPr lang="en-US" altLang="ja-JP" sz="4000" dirty="0"/>
          </a:p>
          <a:p>
            <a:r>
              <a:rPr lang="ja-JP" altLang="en-US" sz="4000" dirty="0"/>
              <a:t>　　</a:t>
            </a:r>
            <a:r>
              <a:rPr lang="ja-JP" altLang="en-US" sz="3600" dirty="0"/>
              <a:t>地震の揺れに抵抗できる</a:t>
            </a:r>
            <a:r>
              <a:rPr lang="ja-JP" altLang="en-US" sz="3600" u="sng" dirty="0">
                <a:hlinkClick r:id="rId3"/>
              </a:rPr>
              <a:t>要件</a:t>
            </a:r>
            <a:r>
              <a:rPr lang="ja-JP" altLang="en-US" sz="3600" dirty="0"/>
              <a:t>（強度と粘り（</a:t>
            </a:r>
            <a:r>
              <a:rPr lang="ja-JP" altLang="en-US" sz="3600" u="sng" dirty="0">
                <a:hlinkClick r:id="rId4"/>
              </a:rPr>
              <a:t>変形</a:t>
            </a:r>
            <a:r>
              <a:rPr lang="ja-JP" altLang="en-US" sz="3600" dirty="0"/>
              <a:t>性能））を満たすようにつくられている建物の構造</a:t>
            </a:r>
            <a:endParaRPr kumimoji="1" lang="ja-JP" altLang="en-US" sz="2000" dirty="0"/>
          </a:p>
        </p:txBody>
      </p:sp>
      <p:sp>
        <p:nvSpPr>
          <p:cNvPr id="10" name="テキスト ボックス 9"/>
          <p:cNvSpPr txBox="1"/>
          <p:nvPr/>
        </p:nvSpPr>
        <p:spPr>
          <a:xfrm>
            <a:off x="403479" y="5174000"/>
            <a:ext cx="13594841" cy="1877437"/>
          </a:xfrm>
          <a:prstGeom prst="rect">
            <a:avLst/>
          </a:prstGeom>
          <a:noFill/>
        </p:spPr>
        <p:txBody>
          <a:bodyPr wrap="square" rtlCol="0">
            <a:spAutoFit/>
          </a:bodyPr>
          <a:lstStyle/>
          <a:p>
            <a:r>
              <a:rPr lang="ja-JP" altLang="en-US" sz="4000" dirty="0"/>
              <a:t>２　制震構造　</a:t>
            </a:r>
            <a:endParaRPr lang="en-US" altLang="ja-JP" sz="4000" dirty="0"/>
          </a:p>
          <a:p>
            <a:r>
              <a:rPr lang="ja-JP" altLang="en-US" sz="4000" dirty="0"/>
              <a:t>　</a:t>
            </a:r>
            <a:r>
              <a:rPr lang="ja-JP" altLang="en-US" sz="3600" dirty="0"/>
              <a:t>　</a:t>
            </a:r>
            <a:r>
              <a:rPr lang="ja-JP" altLang="en-US" sz="3600" u="sng" dirty="0">
                <a:hlinkClick r:id="rId5"/>
              </a:rPr>
              <a:t>地震</a:t>
            </a:r>
            <a:r>
              <a:rPr lang="ja-JP" altLang="en-US" sz="3600" dirty="0"/>
              <a:t>時に</a:t>
            </a:r>
            <a:r>
              <a:rPr lang="ja-JP" altLang="en-US" sz="3600" u="sng" dirty="0">
                <a:hlinkClick r:id="rId6"/>
              </a:rPr>
              <a:t>建物</a:t>
            </a:r>
            <a:r>
              <a:rPr lang="ja-JP" altLang="en-US" sz="3600" dirty="0"/>
              <a:t>に生じるエネルギーを</a:t>
            </a:r>
            <a:r>
              <a:rPr lang="ja-JP" altLang="en-US" sz="3600" u="sng" dirty="0">
                <a:hlinkClick r:id="rId7"/>
              </a:rPr>
              <a:t>制震</a:t>
            </a:r>
            <a:r>
              <a:rPr lang="ja-JP" altLang="en-US" sz="3600" u="sng" dirty="0">
                <a:hlinkClick r:id="rId8"/>
              </a:rPr>
              <a:t>装置</a:t>
            </a:r>
            <a:r>
              <a:rPr lang="ja-JP" altLang="en-US" sz="3600" dirty="0"/>
              <a:t>で吸収し、</a:t>
            </a:r>
            <a:r>
              <a:rPr lang="ja-JP" altLang="en-US" sz="3600" u="sng" dirty="0">
                <a:hlinkClick r:id="rId9"/>
              </a:rPr>
              <a:t>揺れ</a:t>
            </a:r>
            <a:r>
              <a:rPr lang="ja-JP" altLang="en-US" sz="3600" dirty="0"/>
              <a:t>を</a:t>
            </a:r>
            <a:r>
              <a:rPr lang="ja-JP" altLang="en-US" sz="3600" u="sng" dirty="0">
                <a:hlinkClick r:id="rId10"/>
              </a:rPr>
              <a:t>抑制</a:t>
            </a:r>
            <a:r>
              <a:rPr lang="ja-JP" altLang="en-US" sz="3600" dirty="0"/>
              <a:t>する建物の</a:t>
            </a:r>
            <a:r>
              <a:rPr lang="ja-JP" altLang="en-US" sz="3600" u="sng" dirty="0">
                <a:hlinkClick r:id="rId11"/>
              </a:rPr>
              <a:t>構造</a:t>
            </a:r>
            <a:endParaRPr lang="en-US" altLang="ja-JP" sz="3600" dirty="0"/>
          </a:p>
        </p:txBody>
      </p:sp>
      <p:sp>
        <p:nvSpPr>
          <p:cNvPr id="11" name="テキスト ボックス 10"/>
          <p:cNvSpPr txBox="1"/>
          <p:nvPr/>
        </p:nvSpPr>
        <p:spPr>
          <a:xfrm>
            <a:off x="403479" y="7799819"/>
            <a:ext cx="13594841" cy="1877437"/>
          </a:xfrm>
          <a:prstGeom prst="rect">
            <a:avLst/>
          </a:prstGeom>
          <a:noFill/>
        </p:spPr>
        <p:txBody>
          <a:bodyPr wrap="square" rtlCol="0">
            <a:spAutoFit/>
          </a:bodyPr>
          <a:lstStyle/>
          <a:p>
            <a:r>
              <a:rPr lang="ja-JP" altLang="en-US" sz="4000" dirty="0"/>
              <a:t>３　免震構造</a:t>
            </a:r>
            <a:endParaRPr lang="en-US" altLang="ja-JP" sz="4000" dirty="0"/>
          </a:p>
          <a:p>
            <a:r>
              <a:rPr kumimoji="1" lang="ja-JP" altLang="en-US" sz="4000" dirty="0"/>
              <a:t>　</a:t>
            </a:r>
            <a:r>
              <a:rPr lang="ja-JP" altLang="en-US" sz="4000" dirty="0"/>
              <a:t>　</a:t>
            </a:r>
            <a:r>
              <a:rPr lang="ja-JP" altLang="en-US" sz="3600" u="sng" dirty="0">
                <a:hlinkClick r:id="rId6"/>
              </a:rPr>
              <a:t>建物</a:t>
            </a:r>
            <a:r>
              <a:rPr lang="ja-JP" altLang="en-US" sz="3600" dirty="0"/>
              <a:t>の</a:t>
            </a:r>
            <a:r>
              <a:rPr lang="ja-JP" altLang="en-US" sz="3600" u="sng" dirty="0">
                <a:hlinkClick r:id="rId12"/>
              </a:rPr>
              <a:t>基礎</a:t>
            </a:r>
            <a:r>
              <a:rPr lang="ja-JP" altLang="en-US" sz="3600" dirty="0"/>
              <a:t>部分に積層ゴムなどの</a:t>
            </a:r>
            <a:r>
              <a:rPr lang="ja-JP" altLang="en-US" sz="3600" u="sng" dirty="0">
                <a:hlinkClick r:id="rId8"/>
              </a:rPr>
              <a:t>装置</a:t>
            </a:r>
            <a:r>
              <a:rPr lang="ja-JP" altLang="en-US" sz="3600" dirty="0"/>
              <a:t>を入れ、建物に伝わる</a:t>
            </a:r>
            <a:r>
              <a:rPr lang="ja-JP" altLang="en-US" sz="3600" u="sng" dirty="0">
                <a:hlinkClick r:id="rId5"/>
              </a:rPr>
              <a:t>地震</a:t>
            </a:r>
            <a:r>
              <a:rPr lang="ja-JP" altLang="en-US" sz="3600" dirty="0"/>
              <a:t>の</a:t>
            </a:r>
            <a:r>
              <a:rPr lang="ja-JP" altLang="en-US" sz="3600" u="sng" dirty="0">
                <a:hlinkClick r:id="rId13"/>
              </a:rPr>
              <a:t>震動</a:t>
            </a:r>
            <a:r>
              <a:rPr lang="ja-JP" altLang="en-US" sz="3600" dirty="0"/>
              <a:t>を軽減しようとする</a:t>
            </a:r>
            <a:r>
              <a:rPr lang="ja-JP" altLang="en-US" sz="3600" u="sng" dirty="0">
                <a:hlinkClick r:id="rId14"/>
              </a:rPr>
              <a:t>建築構造</a:t>
            </a:r>
            <a:endParaRPr kumimoji="1" lang="ja-JP" altLang="en-US" sz="2400" dirty="0"/>
          </a:p>
        </p:txBody>
      </p:sp>
    </p:spTree>
    <p:extLst>
      <p:ext uri="{BB962C8B-B14F-4D97-AF65-F5344CB8AC3E}">
        <p14:creationId xmlns:p14="http://schemas.microsoft.com/office/powerpoint/2010/main" val="121165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p:txBody>
          <a:bodyPr/>
          <a:lstStyle/>
          <a:p>
            <a:pPr defTabSz="1392174" fontAlgn="base">
              <a:spcBef>
                <a:spcPct val="0"/>
              </a:spcBef>
              <a:spcAft>
                <a:spcPct val="0"/>
              </a:spcAft>
              <a:defRPr/>
            </a:pPr>
            <a:fld id="{467D705A-045C-4224-94B6-801AC540E1D7}" type="slidenum">
              <a:rPr lang="ja-JP" altLang="en-US" sz="1827">
                <a:solidFill>
                  <a:prstClr val="black">
                    <a:tint val="75000"/>
                  </a:prstClr>
                </a:solidFill>
                <a:latin typeface="Arial" panose="020B0604020202020204" pitchFamily="34" charset="0"/>
                <a:ea typeface="ＭＳ Ｐゴシック" panose="020B0600070205080204" pitchFamily="50" charset="-128"/>
                <a:cs typeface="Arial" panose="020B0604020202020204" pitchFamily="34" charset="0"/>
              </a:rPr>
              <a:pPr defTabSz="1392174" fontAlgn="base">
                <a:spcBef>
                  <a:spcPct val="0"/>
                </a:spcBef>
                <a:spcAft>
                  <a:spcPct val="0"/>
                </a:spcAft>
                <a:defRPr/>
              </a:pPr>
              <a:t>13</a:t>
            </a:fld>
            <a:endParaRPr lang="ja-JP" altLang="en-US" sz="1827" dirty="0">
              <a:solidFill>
                <a:prstClr val="black">
                  <a:tint val="75000"/>
                </a:prstClr>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0" y="0"/>
            <a:ext cx="14401800" cy="120001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1221692" rtl="0" eaLnBrk="1" fontAlgn="auto" latinLnBrk="0" hangingPunct="1">
              <a:lnSpc>
                <a:spcPct val="100000"/>
              </a:lnSpc>
              <a:spcBef>
                <a:spcPts val="0"/>
              </a:spcBef>
              <a:spcAft>
                <a:spcPts val="0"/>
              </a:spcAft>
              <a:buClrTx/>
              <a:buSzTx/>
              <a:buFontTx/>
              <a:buNone/>
              <a:tabLst/>
              <a:defRPr/>
            </a:pPr>
            <a:r>
              <a:rPr lang="ja-JP" altLang="en-US" sz="4400" noProof="0" dirty="0">
                <a:solidFill>
                  <a:prstClr val="white"/>
                </a:solidFill>
                <a:latin typeface="Calibri" panose="020F0502020204030204"/>
                <a:ea typeface="ＭＳ Ｐゴシック" panose="020B0600070205080204" pitchFamily="50" charset="-128"/>
              </a:rPr>
              <a:t>☆耐震構造について</a:t>
            </a:r>
            <a:endParaRPr kumimoji="1" lang="ja-JP" altLang="en-US" sz="4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 name="テキスト ボックス 2"/>
          <p:cNvSpPr txBox="1"/>
          <p:nvPr/>
        </p:nvSpPr>
        <p:spPr>
          <a:xfrm>
            <a:off x="409074" y="1912931"/>
            <a:ext cx="13687491" cy="1569660"/>
          </a:xfrm>
          <a:prstGeom prst="rect">
            <a:avLst/>
          </a:prstGeom>
          <a:noFill/>
        </p:spPr>
        <p:txBody>
          <a:bodyPr wrap="square" rtlCol="0">
            <a:spAutoFit/>
          </a:bodyPr>
          <a:lstStyle/>
          <a:p>
            <a:r>
              <a:rPr kumimoji="1" lang="ja-JP" altLang="en-US" sz="4800" dirty="0"/>
              <a:t>戸手多摩川町内会（アクアリーナ川崎）は</a:t>
            </a:r>
            <a:endParaRPr kumimoji="1" lang="en-US" altLang="ja-JP" sz="4800" dirty="0"/>
          </a:p>
          <a:p>
            <a:r>
              <a:rPr kumimoji="1" lang="ja-JP" altLang="en-US" sz="4800" dirty="0"/>
              <a:t>　　　　　　　　　　　　　　　　　　　　　「免振構造」で施工</a:t>
            </a:r>
            <a:endParaRPr kumimoji="1" lang="en-US" altLang="ja-JP" sz="4800" dirty="0"/>
          </a:p>
        </p:txBody>
      </p:sp>
      <p:pic>
        <p:nvPicPr>
          <p:cNvPr id="6" name="図 5"/>
          <p:cNvPicPr>
            <a:picLocks noChangeAspect="1"/>
          </p:cNvPicPr>
          <p:nvPr/>
        </p:nvPicPr>
        <p:blipFill>
          <a:blip r:embed="rId3"/>
          <a:stretch>
            <a:fillRect/>
          </a:stretch>
        </p:blipFill>
        <p:spPr>
          <a:xfrm>
            <a:off x="651909" y="4195512"/>
            <a:ext cx="13160782" cy="5422242"/>
          </a:xfrm>
          <a:prstGeom prst="rect">
            <a:avLst/>
          </a:prstGeom>
        </p:spPr>
      </p:pic>
    </p:spTree>
    <p:extLst>
      <p:ext uri="{BB962C8B-B14F-4D97-AF65-F5344CB8AC3E}">
        <p14:creationId xmlns:p14="http://schemas.microsoft.com/office/powerpoint/2010/main" val="1791843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14401800" cy="14732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1221692"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a:t>
            </a:r>
            <a:r>
              <a:rPr lang="ja-JP" altLang="en-US" sz="4400" dirty="0">
                <a:solidFill>
                  <a:prstClr val="white"/>
                </a:solidFill>
                <a:latin typeface="Calibri" panose="020F0502020204030204"/>
                <a:ea typeface="ＭＳ Ｐゴシック" panose="020B0600070205080204" pitchFamily="50" charset="-128"/>
              </a:rPr>
              <a:t>長周期地震動とは</a:t>
            </a:r>
            <a:endParaRPr kumimoji="1" lang="ja-JP" altLang="en-US" sz="4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 name="正方形/長方形 1"/>
          <p:cNvSpPr/>
          <p:nvPr/>
        </p:nvSpPr>
        <p:spPr>
          <a:xfrm>
            <a:off x="236574" y="1711654"/>
            <a:ext cx="13928651" cy="8402300"/>
          </a:xfrm>
          <a:prstGeom prst="rect">
            <a:avLst/>
          </a:prstGeom>
        </p:spPr>
        <p:txBody>
          <a:bodyPr wrap="square">
            <a:spAutoFit/>
          </a:bodyPr>
          <a:lstStyle/>
          <a:p>
            <a:pPr fontAlgn="base"/>
            <a:r>
              <a:rPr lang="ja-JP" altLang="en-US" sz="3600" dirty="0">
                <a:solidFill>
                  <a:srgbClr val="333333"/>
                </a:solidFill>
                <a:latin typeface="メイリオ" panose="020B0604030504040204" pitchFamily="50" charset="-128"/>
                <a:ea typeface="メイリオ" panose="020B0604030504040204" pitchFamily="50" charset="-128"/>
              </a:rPr>
              <a:t>　「長周期地震動」は、読んで字のごとく「周期の長い」「地震動（揺れ）」のこと　を指します。</a:t>
            </a:r>
            <a:endParaRPr lang="en-US" altLang="ja-JP" sz="3600" dirty="0">
              <a:solidFill>
                <a:srgbClr val="333333"/>
              </a:solidFill>
              <a:latin typeface="メイリオ" panose="020B0604030504040204" pitchFamily="50" charset="-128"/>
              <a:ea typeface="メイリオ" panose="020B0604030504040204" pitchFamily="50" charset="-128"/>
            </a:endParaRPr>
          </a:p>
          <a:p>
            <a:pPr fontAlgn="base"/>
            <a:r>
              <a:rPr lang="ja-JP" altLang="en-US" sz="3600" dirty="0">
                <a:solidFill>
                  <a:srgbClr val="333333"/>
                </a:solidFill>
                <a:latin typeface="メイリオ" panose="020B0604030504040204" pitchFamily="50" charset="-128"/>
                <a:ea typeface="メイリオ" panose="020B0604030504040204" pitchFamily="50" charset="-128"/>
              </a:rPr>
              <a:t>　「周期」とは、揺れが１往復するのにかかる時間のことです。南海トラフ地震のような規模の大きい地震が発生すると、周期の長いゆっくりとした大きな揺れ（地震動）が生じます。</a:t>
            </a:r>
          </a:p>
          <a:p>
            <a:pPr fontAlgn="base"/>
            <a:r>
              <a:rPr lang="ja-JP" altLang="en-US" sz="3600" dirty="0">
                <a:solidFill>
                  <a:srgbClr val="333333"/>
                </a:solidFill>
                <a:latin typeface="メイリオ" panose="020B0604030504040204" pitchFamily="50" charset="-128"/>
                <a:ea typeface="メイリオ" panose="020B0604030504040204" pitchFamily="50" charset="-128"/>
              </a:rPr>
              <a:t>　建物には固有の揺れやすい周期（固有周期）があります。地震波の周期と建物の固有周期が一致すると共振して、建物が大きく揺れます。</a:t>
            </a:r>
          </a:p>
          <a:p>
            <a:pPr fontAlgn="base"/>
            <a:r>
              <a:rPr lang="ja-JP" altLang="en-US" sz="3600" dirty="0">
                <a:solidFill>
                  <a:srgbClr val="333333"/>
                </a:solidFill>
                <a:latin typeface="メイリオ" panose="020B0604030504040204" pitchFamily="50" charset="-128"/>
                <a:ea typeface="メイリオ" panose="020B0604030504040204" pitchFamily="50" charset="-128"/>
              </a:rPr>
              <a:t>　高層ビルの固有周期は低い建物の周期に比べると長いため、長周期の波と「共振」しやすく、共振すると高層ビルは長時間にわたり大きく揺れます。</a:t>
            </a:r>
          </a:p>
          <a:p>
            <a:pPr fontAlgn="base"/>
            <a:r>
              <a:rPr lang="ja-JP" altLang="en-US" sz="3600" dirty="0">
                <a:solidFill>
                  <a:srgbClr val="333333"/>
                </a:solidFill>
                <a:latin typeface="メイリオ" panose="020B0604030504040204" pitchFamily="50" charset="-128"/>
                <a:ea typeface="メイリオ" panose="020B0604030504040204" pitchFamily="50" charset="-128"/>
              </a:rPr>
              <a:t>　また、高層階の方がより大きく揺れる傾向があります。</a:t>
            </a:r>
          </a:p>
          <a:p>
            <a:pPr fontAlgn="base"/>
            <a:r>
              <a:rPr lang="ja-JP" altLang="en-US" sz="3600" dirty="0">
                <a:solidFill>
                  <a:srgbClr val="333333"/>
                </a:solidFill>
                <a:latin typeface="メイリオ" panose="020B0604030504040204" pitchFamily="50" charset="-128"/>
                <a:ea typeface="メイリオ" panose="020B0604030504040204" pitchFamily="50" charset="-128"/>
              </a:rPr>
              <a:t>　長周期地震動により高層ビルが大きく長く揺れることで、室内の家具や什器が転倒・移動したり、エレベーターが故障することがあります。　　　　　　　　　　　　　　　　　（気象庁</a:t>
            </a:r>
            <a:r>
              <a:rPr lang="en-US" altLang="ja-JP" sz="3600" dirty="0">
                <a:solidFill>
                  <a:srgbClr val="333333"/>
                </a:solidFill>
                <a:latin typeface="メイリオ" panose="020B0604030504040204" pitchFamily="50" charset="-128"/>
                <a:ea typeface="メイリオ" panose="020B0604030504040204" pitchFamily="50" charset="-128"/>
              </a:rPr>
              <a:t>HP</a:t>
            </a:r>
            <a:r>
              <a:rPr lang="ja-JP" altLang="en-US" sz="3600" dirty="0">
                <a:solidFill>
                  <a:srgbClr val="333333"/>
                </a:solidFill>
                <a:latin typeface="メイリオ" panose="020B0604030504040204" pitchFamily="50" charset="-128"/>
                <a:ea typeface="メイリオ" panose="020B0604030504040204" pitchFamily="50" charset="-128"/>
              </a:rPr>
              <a:t>より）</a:t>
            </a:r>
            <a:endParaRPr lang="ja-JP" altLang="en-US" sz="3600" b="0" i="0" dirty="0">
              <a:solidFill>
                <a:srgbClr val="333333"/>
              </a:solidFill>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3608579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14401800" cy="14732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kumimoji="1" lang="ja-JP" altLang="en-US" sz="4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a:t>
            </a:r>
            <a:r>
              <a:rPr lang="ja-JP" altLang="en-US" sz="4400" dirty="0">
                <a:solidFill>
                  <a:prstClr val="white"/>
                </a:solidFill>
              </a:rPr>
              <a:t>緊急地震速報の発表基準に長周期地震動階級を追加</a:t>
            </a:r>
            <a:endParaRPr kumimoji="1" lang="ja-JP" altLang="en-US" sz="4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pic>
        <p:nvPicPr>
          <p:cNvPr id="2050" name="Picture 2" descr="緊急地震速報の発表基準"/>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872" y="5858754"/>
            <a:ext cx="12046053" cy="3447571"/>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782157" y="2234816"/>
            <a:ext cx="12837484" cy="2862322"/>
          </a:xfrm>
          <a:prstGeom prst="rect">
            <a:avLst/>
          </a:prstGeom>
        </p:spPr>
        <p:txBody>
          <a:bodyPr wrap="square">
            <a:spAutoFit/>
          </a:bodyPr>
          <a:lstStyle/>
          <a:p>
            <a:r>
              <a:rPr lang="ja-JP" altLang="en-US" sz="3600" dirty="0"/>
              <a:t>これまで緊急地震速報は、震度の予想によって発表してきました。令和</a:t>
            </a:r>
            <a:r>
              <a:rPr lang="en-US" altLang="ja-JP" sz="3600" dirty="0"/>
              <a:t>5</a:t>
            </a:r>
            <a:r>
              <a:rPr lang="ja-JP" altLang="en-US" sz="3600" dirty="0"/>
              <a:t>年</a:t>
            </a:r>
            <a:r>
              <a:rPr lang="en-US" altLang="ja-JP" sz="3600" dirty="0"/>
              <a:t>2</a:t>
            </a:r>
            <a:r>
              <a:rPr lang="ja-JP" altLang="en-US" sz="3600" dirty="0"/>
              <a:t>月</a:t>
            </a:r>
            <a:r>
              <a:rPr lang="en-US" altLang="ja-JP" sz="3600" dirty="0"/>
              <a:t>1</a:t>
            </a:r>
            <a:r>
              <a:rPr lang="ja-JP" altLang="en-US" sz="3600" dirty="0"/>
              <a:t>日より、発表基準に長周期地震動階級の予想値を追加して提供することとし、長周期地震動階級３以上を予想した場合でも、緊急地震速報（警報）</a:t>
            </a:r>
            <a:r>
              <a:rPr lang="en-US" altLang="ja-JP" sz="3600" dirty="0"/>
              <a:t>※</a:t>
            </a:r>
            <a:r>
              <a:rPr lang="ja-JP" altLang="en-US" sz="3600" dirty="0"/>
              <a:t>を発表します。</a:t>
            </a:r>
          </a:p>
          <a:p>
            <a:r>
              <a:rPr lang="ja-JP" altLang="en-US" sz="3600" dirty="0"/>
              <a:t>緊急地震速報（警報）の発表基準</a:t>
            </a:r>
          </a:p>
        </p:txBody>
      </p:sp>
    </p:spTree>
    <p:extLst>
      <p:ext uri="{BB962C8B-B14F-4D97-AF65-F5344CB8AC3E}">
        <p14:creationId xmlns:p14="http://schemas.microsoft.com/office/powerpoint/2010/main" val="372925520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14401800" cy="14732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1221692"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a:t>
            </a:r>
            <a:r>
              <a:rPr lang="ja-JP" altLang="en-US" sz="4400" dirty="0">
                <a:solidFill>
                  <a:prstClr val="white"/>
                </a:solidFill>
                <a:latin typeface="Calibri" panose="020F0502020204030204"/>
                <a:ea typeface="ＭＳ Ｐゴシック" panose="020B0600070205080204" pitchFamily="50" charset="-128"/>
              </a:rPr>
              <a:t>長周期地震動階級とは</a:t>
            </a:r>
            <a:endParaRPr kumimoji="1" lang="ja-JP" altLang="en-US" sz="4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pic>
        <p:nvPicPr>
          <p:cNvPr id="4" name="図 3"/>
          <p:cNvPicPr>
            <a:picLocks noChangeAspect="1"/>
          </p:cNvPicPr>
          <p:nvPr/>
        </p:nvPicPr>
        <p:blipFill>
          <a:blip r:embed="rId3"/>
          <a:stretch>
            <a:fillRect/>
          </a:stretch>
        </p:blipFill>
        <p:spPr>
          <a:xfrm>
            <a:off x="393963" y="3806455"/>
            <a:ext cx="13613874" cy="5975497"/>
          </a:xfrm>
          <a:prstGeom prst="rect">
            <a:avLst/>
          </a:prstGeom>
        </p:spPr>
      </p:pic>
      <p:sp>
        <p:nvSpPr>
          <p:cNvPr id="11" name="正方形/長方形 10"/>
          <p:cNvSpPr/>
          <p:nvPr/>
        </p:nvSpPr>
        <p:spPr>
          <a:xfrm>
            <a:off x="0" y="6685654"/>
            <a:ext cx="13928651" cy="523220"/>
          </a:xfrm>
          <a:prstGeom prst="rect">
            <a:avLst/>
          </a:prstGeom>
        </p:spPr>
        <p:txBody>
          <a:bodyPr wrap="square">
            <a:spAutoFit/>
          </a:bodyPr>
          <a:lstStyle/>
          <a:p>
            <a:pPr fontAlgn="base"/>
            <a:r>
              <a:rPr lang="ja-JP" altLang="en-US" sz="2800" dirty="0">
                <a:solidFill>
                  <a:srgbClr val="333333"/>
                </a:solidFill>
                <a:latin typeface="メイリオ" panose="020B0604030504040204" pitchFamily="50" charset="-128"/>
                <a:ea typeface="メイリオ" panose="020B0604030504040204" pitchFamily="50" charset="-128"/>
              </a:rPr>
              <a:t>　　</a:t>
            </a:r>
            <a:endParaRPr lang="ja-JP" altLang="en-US" sz="2800" b="0" i="0" dirty="0">
              <a:solidFill>
                <a:srgbClr val="333333"/>
              </a:solidFill>
              <a:effectLst/>
              <a:latin typeface="メイリオ" panose="020B0604030504040204" pitchFamily="50" charset="-128"/>
              <a:ea typeface="メイリオ" panose="020B0604030504040204" pitchFamily="50" charset="-128"/>
            </a:endParaRPr>
          </a:p>
        </p:txBody>
      </p:sp>
      <p:sp>
        <p:nvSpPr>
          <p:cNvPr id="14" name="正方形/長方形 13"/>
          <p:cNvSpPr/>
          <p:nvPr/>
        </p:nvSpPr>
        <p:spPr>
          <a:xfrm>
            <a:off x="314777" y="1657519"/>
            <a:ext cx="13613874" cy="2062103"/>
          </a:xfrm>
          <a:prstGeom prst="rect">
            <a:avLst/>
          </a:prstGeom>
        </p:spPr>
        <p:txBody>
          <a:bodyPr wrap="square">
            <a:spAutoFit/>
          </a:bodyPr>
          <a:lstStyle/>
          <a:p>
            <a:r>
              <a:rPr lang="ja-JP" altLang="en-US" sz="3200" dirty="0"/>
              <a:t>長周期地震動階級とは、固有周期が </a:t>
            </a:r>
            <a:r>
              <a:rPr lang="en-US" altLang="ja-JP" sz="3200" dirty="0"/>
              <a:t>1 </a:t>
            </a:r>
            <a:r>
              <a:rPr lang="ja-JP" altLang="en-US" sz="3200" dirty="0"/>
              <a:t>～ </a:t>
            </a:r>
            <a:r>
              <a:rPr lang="en-US" altLang="ja-JP" sz="3200" dirty="0"/>
              <a:t>2 </a:t>
            </a:r>
            <a:r>
              <a:rPr lang="ja-JP" altLang="en-US" sz="3200" dirty="0"/>
              <a:t>秒から </a:t>
            </a:r>
            <a:r>
              <a:rPr lang="en-US" altLang="ja-JP" sz="3200" dirty="0"/>
              <a:t>7 </a:t>
            </a:r>
            <a:r>
              <a:rPr lang="ja-JP" altLang="en-US" sz="3200" dirty="0"/>
              <a:t>～ </a:t>
            </a:r>
            <a:r>
              <a:rPr lang="en-US" altLang="ja-JP" sz="3200" dirty="0"/>
              <a:t>8 </a:t>
            </a:r>
            <a:r>
              <a:rPr lang="ja-JP" altLang="en-US" sz="3200" dirty="0"/>
              <a:t>秒程度の揺れが生じる高層ビル内における、地震時の人の行動の困難さの程度や、家具や什器の移動・転倒などの被害の程度から </a:t>
            </a:r>
            <a:r>
              <a:rPr lang="en-US" altLang="ja-JP" sz="3200" dirty="0"/>
              <a:t>4 </a:t>
            </a:r>
            <a:r>
              <a:rPr lang="ja-JP" altLang="en-US" sz="3200" dirty="0" err="1"/>
              <a:t>つの</a:t>
            </a:r>
            <a:r>
              <a:rPr lang="ja-JP" altLang="en-US" sz="3200" dirty="0"/>
              <a:t>段階に区分した揺れの大きさの指標です。</a:t>
            </a:r>
          </a:p>
        </p:txBody>
      </p:sp>
    </p:spTree>
    <p:extLst>
      <p:ext uri="{BB962C8B-B14F-4D97-AF65-F5344CB8AC3E}">
        <p14:creationId xmlns:p14="http://schemas.microsoft.com/office/powerpoint/2010/main" val="130723522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14401800" cy="14732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1221692"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a:t>
            </a:r>
            <a:r>
              <a:rPr lang="ja-JP" altLang="en-US" sz="4400" dirty="0">
                <a:solidFill>
                  <a:prstClr val="white"/>
                </a:solidFill>
                <a:latin typeface="Calibri" panose="020F0502020204030204"/>
                <a:ea typeface="ＭＳ Ｐゴシック" panose="020B0600070205080204" pitchFamily="50" charset="-128"/>
              </a:rPr>
              <a:t>長周期地震動階級とは</a:t>
            </a:r>
            <a:endParaRPr kumimoji="1" lang="ja-JP" altLang="en-US" sz="4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588216799"/>
              </p:ext>
            </p:extLst>
          </p:nvPr>
        </p:nvGraphicFramePr>
        <p:xfrm>
          <a:off x="352202" y="1664586"/>
          <a:ext cx="13697396" cy="8264501"/>
        </p:xfrm>
        <a:graphic>
          <a:graphicData uri="http://schemas.openxmlformats.org/drawingml/2006/table">
            <a:tbl>
              <a:tblPr firstRow="1" bandRow="1">
                <a:tableStyleId>{5C22544A-7EE6-4342-B048-85BDC9FD1C3A}</a:tableStyleId>
              </a:tblPr>
              <a:tblGrid>
                <a:gridCol w="3688170">
                  <a:extLst>
                    <a:ext uri="{9D8B030D-6E8A-4147-A177-3AD203B41FA5}">
                      <a16:colId xmlns:a16="http://schemas.microsoft.com/office/drawing/2014/main" val="2601556613"/>
                    </a:ext>
                  </a:extLst>
                </a:gridCol>
                <a:gridCol w="3848986">
                  <a:extLst>
                    <a:ext uri="{9D8B030D-6E8A-4147-A177-3AD203B41FA5}">
                      <a16:colId xmlns:a16="http://schemas.microsoft.com/office/drawing/2014/main" val="1301234711"/>
                    </a:ext>
                  </a:extLst>
                </a:gridCol>
                <a:gridCol w="3848986">
                  <a:extLst>
                    <a:ext uri="{9D8B030D-6E8A-4147-A177-3AD203B41FA5}">
                      <a16:colId xmlns:a16="http://schemas.microsoft.com/office/drawing/2014/main" val="48243030"/>
                    </a:ext>
                  </a:extLst>
                </a:gridCol>
                <a:gridCol w="2311254">
                  <a:extLst>
                    <a:ext uri="{9D8B030D-6E8A-4147-A177-3AD203B41FA5}">
                      <a16:colId xmlns:a16="http://schemas.microsoft.com/office/drawing/2014/main" val="1860741131"/>
                    </a:ext>
                  </a:extLst>
                </a:gridCol>
              </a:tblGrid>
              <a:tr h="695842">
                <a:tc>
                  <a:txBody>
                    <a:bodyPr/>
                    <a:lstStyle/>
                    <a:p>
                      <a:pPr algn="ctr"/>
                      <a:r>
                        <a:rPr kumimoji="1" lang="ja-JP" altLang="en-US" dirty="0"/>
                        <a:t>長周期地震動階級</a:t>
                      </a:r>
                    </a:p>
                  </a:txBody>
                  <a:tcPr anchor="ctr"/>
                </a:tc>
                <a:tc>
                  <a:txBody>
                    <a:bodyPr/>
                    <a:lstStyle/>
                    <a:p>
                      <a:pPr algn="ctr"/>
                      <a:r>
                        <a:rPr kumimoji="1" lang="ja-JP" altLang="en-US" dirty="0"/>
                        <a:t>人の体感・行動</a:t>
                      </a:r>
                      <a:endParaRPr kumimoji="1" lang="en-US" altLang="ja-JP" dirty="0"/>
                    </a:p>
                  </a:txBody>
                  <a:tcPr anchor="ctr"/>
                </a:tc>
                <a:tc>
                  <a:txBody>
                    <a:bodyPr/>
                    <a:lstStyle/>
                    <a:p>
                      <a:pPr algn="ctr"/>
                      <a:r>
                        <a:rPr kumimoji="1" lang="ja-JP" altLang="en-US" dirty="0"/>
                        <a:t>室内の状況</a:t>
                      </a:r>
                    </a:p>
                  </a:txBody>
                  <a:tcPr anchor="ctr"/>
                </a:tc>
                <a:tc>
                  <a:txBody>
                    <a:bodyPr/>
                    <a:lstStyle/>
                    <a:p>
                      <a:pPr algn="ctr"/>
                      <a:r>
                        <a:rPr kumimoji="1" lang="ja-JP" altLang="en-US" dirty="0"/>
                        <a:t>備考</a:t>
                      </a:r>
                    </a:p>
                  </a:txBody>
                  <a:tcPr anchor="ctr"/>
                </a:tc>
                <a:extLst>
                  <a:ext uri="{0D108BD9-81ED-4DB2-BD59-A6C34878D82A}">
                    <a16:rowId xmlns:a16="http://schemas.microsoft.com/office/drawing/2014/main" val="4064722881"/>
                  </a:ext>
                </a:extLst>
              </a:tr>
              <a:tr h="1424763">
                <a:tc>
                  <a:txBody>
                    <a:bodyPr/>
                    <a:lstStyle/>
                    <a:p>
                      <a:pPr algn="l"/>
                      <a:r>
                        <a:rPr kumimoji="1" lang="ja-JP" altLang="en-US" b="0" dirty="0">
                          <a:latin typeface="HG丸ｺﾞｼｯｸM-PRO" panose="020F0600000000000000" pitchFamily="50" charset="-128"/>
                          <a:ea typeface="HG丸ｺﾞｼｯｸM-PRO" panose="020F0600000000000000" pitchFamily="50" charset="-128"/>
                        </a:rPr>
                        <a:t>階級１</a:t>
                      </a:r>
                      <a:r>
                        <a:rPr kumimoji="1" lang="ja-JP" altLang="en-US" sz="2000" b="0" dirty="0">
                          <a:latin typeface="HG丸ｺﾞｼｯｸM-PRO" panose="020F0600000000000000" pitchFamily="50" charset="-128"/>
                          <a:ea typeface="HG丸ｺﾞｼｯｸM-PRO" panose="020F0600000000000000" pitchFamily="50" charset="-128"/>
                        </a:rPr>
                        <a:t>（やや大きな揺れ）</a:t>
                      </a:r>
                    </a:p>
                  </a:txBody>
                  <a:tcPr anchor="ctr"/>
                </a:tc>
                <a:tc>
                  <a:txBody>
                    <a:bodyPr/>
                    <a:lstStyle/>
                    <a:p>
                      <a:r>
                        <a:rPr kumimoji="1" lang="ja-JP" altLang="en-US" b="0" dirty="0">
                          <a:latin typeface="HG丸ｺﾞｼｯｸM-PRO" panose="020F0600000000000000" pitchFamily="50" charset="-128"/>
                          <a:ea typeface="HG丸ｺﾞｼｯｸM-PRO" panose="020F0600000000000000" pitchFamily="50" charset="-128"/>
                        </a:rPr>
                        <a:t>室内にいたほとんどの人が揺れを感じる。</a:t>
                      </a:r>
                      <a:endParaRPr kumimoji="1" lang="en-US" altLang="ja-JP" b="0" dirty="0">
                        <a:latin typeface="HG丸ｺﾞｼｯｸM-PRO" panose="020F0600000000000000" pitchFamily="50" charset="-128"/>
                        <a:ea typeface="HG丸ｺﾞｼｯｸM-PRO" panose="020F0600000000000000" pitchFamily="50" charset="-128"/>
                      </a:endParaRPr>
                    </a:p>
                    <a:p>
                      <a:r>
                        <a:rPr kumimoji="1" lang="ja-JP" altLang="en-US" b="0" dirty="0">
                          <a:latin typeface="HG丸ｺﾞｼｯｸM-PRO" panose="020F0600000000000000" pitchFamily="50" charset="-128"/>
                          <a:ea typeface="HG丸ｺﾞｼｯｸM-PRO" panose="020F0600000000000000" pitchFamily="50" charset="-128"/>
                        </a:rPr>
                        <a:t>驚く人もいる。</a:t>
                      </a:r>
                    </a:p>
                  </a:txBody>
                  <a:tcPr/>
                </a:tc>
                <a:tc>
                  <a:txBody>
                    <a:bodyPr/>
                    <a:lstStyle/>
                    <a:p>
                      <a:r>
                        <a:rPr kumimoji="1" lang="ja-JP" altLang="en-US" b="0" dirty="0">
                          <a:latin typeface="HG丸ｺﾞｼｯｸM-PRO" panose="020F0600000000000000" pitchFamily="50" charset="-128"/>
                          <a:ea typeface="HG丸ｺﾞｼｯｸM-PRO" panose="020F0600000000000000" pitchFamily="50" charset="-128"/>
                        </a:rPr>
                        <a:t>ブラインドなど吊り下げものが大きく揺れる。</a:t>
                      </a:r>
                    </a:p>
                  </a:txBody>
                  <a:tcPr/>
                </a:tc>
                <a:tc>
                  <a:txBody>
                    <a:bodyPr/>
                    <a:lstStyle/>
                    <a:p>
                      <a:endParaRPr kumimoji="1" lang="ja-JP" altLang="en-US" b="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191706001"/>
                  </a:ext>
                </a:extLst>
              </a:tr>
              <a:tr h="2120536">
                <a:tc>
                  <a:txBody>
                    <a:bodyPr/>
                    <a:lstStyle/>
                    <a:p>
                      <a:pPr algn="l"/>
                      <a:r>
                        <a:rPr kumimoji="1" lang="ja-JP" altLang="en-US" b="0" dirty="0">
                          <a:latin typeface="HG丸ｺﾞｼｯｸM-PRO" panose="020F0600000000000000" pitchFamily="50" charset="-128"/>
                          <a:ea typeface="HG丸ｺﾞｼｯｸM-PRO" panose="020F0600000000000000" pitchFamily="50" charset="-128"/>
                        </a:rPr>
                        <a:t>階級２</a:t>
                      </a:r>
                      <a:r>
                        <a:rPr kumimoji="1" lang="ja-JP" altLang="en-US" sz="2000" b="0" dirty="0">
                          <a:latin typeface="HG丸ｺﾞｼｯｸM-PRO" panose="020F0600000000000000" pitchFamily="50" charset="-128"/>
                          <a:ea typeface="HG丸ｺﾞｼｯｸM-PRO" panose="020F0600000000000000" pitchFamily="50" charset="-128"/>
                        </a:rPr>
                        <a:t>（大きな揺れ）</a:t>
                      </a:r>
                    </a:p>
                  </a:txBody>
                  <a:tcPr anchor="ctr"/>
                </a:tc>
                <a:tc>
                  <a:txBody>
                    <a:bodyPr/>
                    <a:lstStyle/>
                    <a:p>
                      <a:r>
                        <a:rPr kumimoji="1" lang="ja-JP" altLang="en-US" b="0" dirty="0">
                          <a:latin typeface="HG丸ｺﾞｼｯｸM-PRO" panose="020F0600000000000000" pitchFamily="50" charset="-128"/>
                          <a:ea typeface="HG丸ｺﾞｼｯｸM-PRO" panose="020F0600000000000000" pitchFamily="50" charset="-128"/>
                        </a:rPr>
                        <a:t>室内で大きな揺れを感じ、物につかまりたいと感じる。物につかまらないと歩くことが難しいなど、行動に支障を感じる</a:t>
                      </a:r>
                    </a:p>
                  </a:txBody>
                  <a:tcPr/>
                </a:tc>
                <a:tc>
                  <a:txBody>
                    <a:bodyPr/>
                    <a:lstStyle/>
                    <a:p>
                      <a:r>
                        <a:rPr kumimoji="1" lang="ja-JP" altLang="en-US" b="0" dirty="0">
                          <a:latin typeface="HG丸ｺﾞｼｯｸM-PRO" panose="020F0600000000000000" pitchFamily="50" charset="-128"/>
                          <a:ea typeface="HG丸ｺﾞｼｯｸM-PRO" panose="020F0600000000000000" pitchFamily="50" charset="-128"/>
                        </a:rPr>
                        <a:t>キャスター付き什器がわずかに動く。棚にある食器類、書棚の本が落ちることがある。</a:t>
                      </a:r>
                    </a:p>
                  </a:txBody>
                  <a:tcPr/>
                </a:tc>
                <a:tc>
                  <a:txBody>
                    <a:bodyPr/>
                    <a:lstStyle/>
                    <a:p>
                      <a:endParaRPr kumimoji="1" lang="ja-JP" altLang="en-US" b="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210047181"/>
                  </a:ext>
                </a:extLst>
              </a:tr>
              <a:tr h="1992296">
                <a:tc>
                  <a:txBody>
                    <a:bodyPr/>
                    <a:lstStyle/>
                    <a:p>
                      <a:pPr algn="l"/>
                      <a:r>
                        <a:rPr kumimoji="1" lang="ja-JP" altLang="en-US" b="0" dirty="0">
                          <a:latin typeface="HG丸ｺﾞｼｯｸM-PRO" panose="020F0600000000000000" pitchFamily="50" charset="-128"/>
                          <a:ea typeface="HG丸ｺﾞｼｯｸM-PRO" panose="020F0600000000000000" pitchFamily="50" charset="-128"/>
                        </a:rPr>
                        <a:t>階級３</a:t>
                      </a:r>
                      <a:r>
                        <a:rPr kumimoji="1" lang="ja-JP" altLang="en-US" sz="2000" b="0" dirty="0">
                          <a:latin typeface="HG丸ｺﾞｼｯｸM-PRO" panose="020F0600000000000000" pitchFamily="50" charset="-128"/>
                          <a:ea typeface="HG丸ｺﾞｼｯｸM-PRO" panose="020F0600000000000000" pitchFamily="50" charset="-128"/>
                        </a:rPr>
                        <a:t>（非常に大きな揺れ）</a:t>
                      </a:r>
                      <a:endParaRPr kumimoji="1" lang="ja-JP" altLang="en-US" b="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b="0" dirty="0">
                          <a:latin typeface="HG丸ｺﾞｼｯｸM-PRO" panose="020F0600000000000000" pitchFamily="50" charset="-128"/>
                          <a:ea typeface="HG丸ｺﾞｼｯｸM-PRO" panose="020F0600000000000000" pitchFamily="50" charset="-128"/>
                        </a:rPr>
                        <a:t>立っていることが困難になる。</a:t>
                      </a:r>
                    </a:p>
                  </a:txBody>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b="0" dirty="0">
                          <a:latin typeface="HG丸ｺﾞｼｯｸM-PRO" panose="020F0600000000000000" pitchFamily="50" charset="-128"/>
                          <a:ea typeface="HG丸ｺﾞｼｯｸM-PRO" panose="020F0600000000000000" pitchFamily="50" charset="-128"/>
                        </a:rPr>
                        <a:t>キャスター付き什器が大きく動く。固定していない家具が移動することがあり、不安定なものは倒れることがある。</a:t>
                      </a:r>
                    </a:p>
                  </a:txBody>
                  <a:tcPr/>
                </a:tc>
                <a:tc>
                  <a:txBody>
                    <a:bodyPr/>
                    <a:lstStyle/>
                    <a:p>
                      <a:r>
                        <a:rPr kumimoji="1" lang="ja-JP" altLang="en-US" b="0" dirty="0">
                          <a:latin typeface="HG丸ｺﾞｼｯｸM-PRO" panose="020F0600000000000000" pitchFamily="50" charset="-128"/>
                          <a:ea typeface="HG丸ｺﾞｼｯｸM-PRO" panose="020F0600000000000000" pitchFamily="50" charset="-128"/>
                        </a:rPr>
                        <a:t>間仕切壁などにひび割れ・亀裂が入ることがある。</a:t>
                      </a:r>
                    </a:p>
                  </a:txBody>
                  <a:tcPr/>
                </a:tc>
                <a:extLst>
                  <a:ext uri="{0D108BD9-81ED-4DB2-BD59-A6C34878D82A}">
                    <a16:rowId xmlns:a16="http://schemas.microsoft.com/office/drawing/2014/main" val="1498021470"/>
                  </a:ext>
                </a:extLst>
              </a:tr>
              <a:tr h="1625848">
                <a:tc>
                  <a:txBody>
                    <a:bodyPr/>
                    <a:lstStyle/>
                    <a:p>
                      <a:pPr algn="l"/>
                      <a:r>
                        <a:rPr kumimoji="1" lang="ja-JP" altLang="en-US" b="0" dirty="0">
                          <a:latin typeface="HG丸ｺﾞｼｯｸM-PRO" panose="020F0600000000000000" pitchFamily="50" charset="-128"/>
                          <a:ea typeface="HG丸ｺﾞｼｯｸM-PRO" panose="020F0600000000000000" pitchFamily="50" charset="-128"/>
                        </a:rPr>
                        <a:t>階級４</a:t>
                      </a:r>
                      <a:r>
                        <a:rPr kumimoji="1" lang="ja-JP" altLang="en-US" sz="2000" b="0" dirty="0">
                          <a:latin typeface="HG丸ｺﾞｼｯｸM-PRO" panose="020F0600000000000000" pitchFamily="50" charset="-128"/>
                          <a:ea typeface="HG丸ｺﾞｼｯｸM-PRO" panose="020F0600000000000000" pitchFamily="50" charset="-128"/>
                        </a:rPr>
                        <a:t>（極めて大きな揺れ）</a:t>
                      </a:r>
                    </a:p>
                  </a:txBody>
                  <a:tcPr anchor="ctr"/>
                </a:tc>
                <a:tc>
                  <a:txBody>
                    <a:bodyPr/>
                    <a:lstStyle/>
                    <a:p>
                      <a:r>
                        <a:rPr kumimoji="1" lang="ja-JP" altLang="en-US" b="0" dirty="0">
                          <a:latin typeface="HG丸ｺﾞｼｯｸM-PRO" panose="020F0600000000000000" pitchFamily="50" charset="-128"/>
                          <a:ea typeface="HG丸ｺﾞｼｯｸM-PRO" panose="020F0600000000000000" pitchFamily="50" charset="-128"/>
                        </a:rPr>
                        <a:t>立っていることができず、はわないと動くことができない。揺れにほんろうされる。</a:t>
                      </a:r>
                    </a:p>
                  </a:txBody>
                  <a:tcPr/>
                </a:tc>
                <a:tc>
                  <a:txBody>
                    <a:bodyPr/>
                    <a:lstStyle/>
                    <a:p>
                      <a:r>
                        <a:rPr kumimoji="1" lang="ja-JP" altLang="en-US" b="0" dirty="0">
                          <a:latin typeface="HG丸ｺﾞｼｯｸM-PRO" panose="020F0600000000000000" pitchFamily="50" charset="-128"/>
                          <a:ea typeface="HG丸ｺﾞｼｯｸM-PRO" panose="020F0600000000000000" pitchFamily="50" charset="-128"/>
                        </a:rPr>
                        <a:t>キャスター付き什器が大きく動き、転倒するものがある。固定していない家具の大半が移動し、倒れるものがある。</a:t>
                      </a:r>
                    </a:p>
                  </a:txBody>
                  <a:tcPr/>
                </a:tc>
                <a:tc>
                  <a:txBody>
                    <a:bodyPr/>
                    <a:lstStyle/>
                    <a:p>
                      <a:r>
                        <a:rPr kumimoji="1" lang="ja-JP" altLang="en-US" b="0" dirty="0">
                          <a:latin typeface="HG丸ｺﾞｼｯｸM-PRO" panose="020F0600000000000000" pitchFamily="50" charset="-128"/>
                          <a:ea typeface="HG丸ｺﾞｼｯｸM-PRO" panose="020F0600000000000000" pitchFamily="50" charset="-128"/>
                        </a:rPr>
                        <a:t>間仕切壁などにひび割れ・亀裂が多くなる。</a:t>
                      </a:r>
                    </a:p>
                  </a:txBody>
                  <a:tcPr/>
                </a:tc>
                <a:extLst>
                  <a:ext uri="{0D108BD9-81ED-4DB2-BD59-A6C34878D82A}">
                    <a16:rowId xmlns:a16="http://schemas.microsoft.com/office/drawing/2014/main" val="638479201"/>
                  </a:ext>
                </a:extLst>
              </a:tr>
            </a:tbl>
          </a:graphicData>
        </a:graphic>
      </p:graphicFrame>
    </p:spTree>
    <p:extLst>
      <p:ext uri="{BB962C8B-B14F-4D97-AF65-F5344CB8AC3E}">
        <p14:creationId xmlns:p14="http://schemas.microsoft.com/office/powerpoint/2010/main" val="179880536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4" name="Picture 6" descr="D:\Users\02010278\Desktop\ピクトさん\3.png"/>
          <p:cNvPicPr>
            <a:picLocks noChangeAspect="1" noChangeArrowheads="1"/>
          </p:cNvPicPr>
          <p:nvPr/>
        </p:nvPicPr>
        <p:blipFill>
          <a:blip r:embed="rId3">
            <a:duotone>
              <a:schemeClr val="bg2">
                <a:shade val="45000"/>
                <a:satMod val="135000"/>
              </a:schemeClr>
              <a:prstClr val="white"/>
            </a:duotone>
          </a:blip>
          <a:srcRect/>
          <a:stretch>
            <a:fillRect/>
          </a:stretch>
        </p:blipFill>
        <p:spPr bwMode="auto">
          <a:xfrm>
            <a:off x="2486860" y="1273856"/>
            <a:ext cx="9099194" cy="9099194"/>
          </a:xfrm>
          <a:prstGeom prst="rect">
            <a:avLst/>
          </a:prstGeom>
          <a:noFill/>
        </p:spPr>
      </p:pic>
      <p:sp>
        <p:nvSpPr>
          <p:cNvPr id="43012" name="Text Box 12"/>
          <p:cNvSpPr txBox="1">
            <a:spLocks noChangeArrowheads="1"/>
          </p:cNvSpPr>
          <p:nvPr/>
        </p:nvSpPr>
        <p:spPr bwMode="auto">
          <a:xfrm>
            <a:off x="75893" y="2489403"/>
            <a:ext cx="13921317" cy="3185231"/>
          </a:xfrm>
          <a:prstGeom prst="rect">
            <a:avLst/>
          </a:prstGeom>
          <a:noFill/>
          <a:ln>
            <a:noFill/>
          </a:ln>
          <a:effec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defRPr/>
            </a:pPr>
            <a:r>
              <a:rPr lang="ja-JP" altLang="en-US" sz="10049" spc="457" dirty="0">
                <a:solidFill>
                  <a:srgbClr val="C00000"/>
                </a:solidFill>
                <a:latin typeface="メイリオ" pitchFamily="50" charset="-128"/>
                <a:ea typeface="メイリオ" pitchFamily="50" charset="-128"/>
                <a:cs typeface="メイリオ" pitchFamily="50" charset="-128"/>
              </a:rPr>
              <a:t>日頃から家具を</a:t>
            </a:r>
            <a:endParaRPr lang="en-US" altLang="ja-JP" sz="10049" spc="457" dirty="0">
              <a:solidFill>
                <a:srgbClr val="C00000"/>
              </a:solidFill>
              <a:latin typeface="メイリオ" pitchFamily="50" charset="-128"/>
              <a:ea typeface="メイリオ" pitchFamily="50" charset="-128"/>
              <a:cs typeface="メイリオ" pitchFamily="50" charset="-128"/>
            </a:endParaRPr>
          </a:p>
          <a:p>
            <a:pPr algn="ctr" eaLnBrk="1" hangingPunct="1">
              <a:defRPr/>
            </a:pPr>
            <a:r>
              <a:rPr lang="ja-JP" altLang="en-US" sz="10049" spc="457" dirty="0">
                <a:solidFill>
                  <a:srgbClr val="C00000"/>
                </a:solidFill>
                <a:latin typeface="メイリオ" pitchFamily="50" charset="-128"/>
                <a:ea typeface="メイリオ" pitchFamily="50" charset="-128"/>
                <a:cs typeface="メイリオ" pitchFamily="50" charset="-128"/>
              </a:rPr>
              <a:t>固定しましょう</a:t>
            </a:r>
          </a:p>
        </p:txBody>
      </p:sp>
      <p:sp>
        <p:nvSpPr>
          <p:cNvPr id="43013" name="Text Box 14"/>
          <p:cNvSpPr txBox="1">
            <a:spLocks noChangeArrowheads="1"/>
          </p:cNvSpPr>
          <p:nvPr/>
        </p:nvSpPr>
        <p:spPr bwMode="auto">
          <a:xfrm>
            <a:off x="513351" y="5822302"/>
            <a:ext cx="13756968" cy="2903872"/>
          </a:xfrm>
          <a:prstGeom prst="rect">
            <a:avLst/>
          </a:prstGeom>
          <a:noFill/>
          <a:ln>
            <a:noFill/>
          </a:ln>
          <a:effec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lnSpc>
                <a:spcPct val="150000"/>
              </a:lnSpc>
              <a:defRPr/>
            </a:pPr>
            <a:r>
              <a:rPr lang="ja-JP" altLang="en-US" sz="6090" spc="457" dirty="0">
                <a:latin typeface="メイリオ" pitchFamily="50" charset="-128"/>
                <a:ea typeface="メイリオ" pitchFamily="50" charset="-128"/>
                <a:cs typeface="メイリオ" pitchFamily="50" charset="-128"/>
              </a:rPr>
              <a:t>安全や退路の確保につながり、</a:t>
            </a:r>
            <a:endParaRPr lang="en-US" altLang="ja-JP" sz="6090" spc="457" dirty="0">
              <a:latin typeface="メイリオ" pitchFamily="50" charset="-128"/>
              <a:ea typeface="メイリオ" pitchFamily="50" charset="-128"/>
              <a:cs typeface="メイリオ" pitchFamily="50" charset="-128"/>
            </a:endParaRPr>
          </a:p>
          <a:p>
            <a:pPr algn="ctr" eaLnBrk="1" hangingPunct="1">
              <a:lnSpc>
                <a:spcPct val="150000"/>
              </a:lnSpc>
              <a:defRPr/>
            </a:pPr>
            <a:r>
              <a:rPr lang="ja-JP" altLang="en-US" sz="6090" spc="457" dirty="0">
                <a:latin typeface="メイリオ" pitchFamily="50" charset="-128"/>
                <a:ea typeface="メイリオ" pitchFamily="50" charset="-128"/>
                <a:cs typeface="メイリオ" pitchFamily="50" charset="-128"/>
              </a:rPr>
              <a:t>発災時の生存率が上がります。</a:t>
            </a:r>
            <a:endParaRPr lang="en-US" altLang="ja-JP" sz="6090" spc="457" dirty="0">
              <a:latin typeface="メイリオ" pitchFamily="50" charset="-128"/>
              <a:ea typeface="メイリオ" pitchFamily="50" charset="-128"/>
              <a:cs typeface="メイリオ" pitchFamily="50" charset="-128"/>
            </a:endParaRPr>
          </a:p>
        </p:txBody>
      </p:sp>
      <p:sp>
        <p:nvSpPr>
          <p:cNvPr id="6" name="正方形/長方形 5"/>
          <p:cNvSpPr/>
          <p:nvPr/>
        </p:nvSpPr>
        <p:spPr>
          <a:xfrm>
            <a:off x="0" y="0"/>
            <a:ext cx="14401800" cy="14732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1221692"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a:t>
            </a:r>
            <a:r>
              <a:rPr lang="ja-JP" altLang="en-US" sz="4400" dirty="0">
                <a:solidFill>
                  <a:prstClr val="white"/>
                </a:solidFill>
                <a:latin typeface="Calibri" panose="020F0502020204030204"/>
                <a:ea typeface="ＭＳ Ｐゴシック" panose="020B0600070205080204" pitchFamily="50" charset="-128"/>
              </a:rPr>
              <a:t>家具の転倒防止</a:t>
            </a:r>
            <a:endParaRPr kumimoji="1" lang="ja-JP" altLang="en-US" sz="4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04881662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コンテンツ プレースホルダー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534" y="2203116"/>
            <a:ext cx="10139528" cy="7601253"/>
          </a:xfrm>
        </p:spPr>
      </p:pic>
      <p:sp>
        <p:nvSpPr>
          <p:cNvPr id="4" name="正方形/長方形 3"/>
          <p:cNvSpPr/>
          <p:nvPr/>
        </p:nvSpPr>
        <p:spPr bwMode="auto">
          <a:xfrm>
            <a:off x="0" y="0"/>
            <a:ext cx="14401800" cy="13462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19233" bIns="0" anchor="ctr"/>
          <a:lstStyle/>
          <a:p>
            <a:pPr eaLnBrk="1" hangingPunct="1">
              <a:defRPr/>
            </a:pPr>
            <a:r>
              <a:rPr lang="ja-JP" altLang="en-US" sz="4400" b="1" dirty="0">
                <a:solidFill>
                  <a:schemeClr val="bg1"/>
                </a:solidFill>
                <a:latin typeface="メイリオ" panose="020B0604030504040204" pitchFamily="50" charset="-128"/>
                <a:ea typeface="メイリオ" panose="020B0604030504040204" pitchFamily="50" charset="-128"/>
              </a:rPr>
              <a:t>☆自宅で被災したら・・・</a:t>
            </a:r>
          </a:p>
        </p:txBody>
      </p:sp>
    </p:spTree>
    <p:extLst>
      <p:ext uri="{BB962C8B-B14F-4D97-AF65-F5344CB8AC3E}">
        <p14:creationId xmlns:p14="http://schemas.microsoft.com/office/powerpoint/2010/main" val="991346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二等辺三角形 10"/>
          <p:cNvSpPr/>
          <p:nvPr/>
        </p:nvSpPr>
        <p:spPr>
          <a:xfrm>
            <a:off x="5202129" y="4234401"/>
            <a:ext cx="5396926" cy="4500259"/>
          </a:xfrm>
          <a:prstGeom prst="triangl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1692" rtl="0" eaLnBrk="1" fontAlgn="auto" latinLnBrk="0" hangingPunct="1">
              <a:lnSpc>
                <a:spcPct val="100000"/>
              </a:lnSpc>
              <a:spcBef>
                <a:spcPts val="0"/>
              </a:spcBef>
              <a:spcAft>
                <a:spcPts val="0"/>
              </a:spcAft>
              <a:buClrTx/>
              <a:buSzTx/>
              <a:buFontTx/>
              <a:buNone/>
              <a:tabLst/>
              <a:defRPr/>
            </a:pPr>
            <a:endParaRPr kumimoji="1" lang="ja-JP" altLang="en-US" sz="366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円/楕円 5"/>
          <p:cNvSpPr/>
          <p:nvPr/>
        </p:nvSpPr>
        <p:spPr>
          <a:xfrm>
            <a:off x="6226893" y="3231391"/>
            <a:ext cx="3349817" cy="154197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1692" rtl="0" eaLnBrk="1" fontAlgn="auto" latinLnBrk="0" hangingPunct="1">
              <a:lnSpc>
                <a:spcPct val="100000"/>
              </a:lnSpc>
              <a:spcBef>
                <a:spcPts val="0"/>
              </a:spcBef>
              <a:spcAft>
                <a:spcPts val="0"/>
              </a:spcAft>
              <a:buClrTx/>
              <a:buSzTx/>
              <a:buFontTx/>
              <a:buNone/>
              <a:tabLst/>
              <a:defRPr/>
            </a:pPr>
            <a:r>
              <a:rPr kumimoji="1" lang="ja-JP" altLang="en-US" sz="5024" b="0" i="0" u="none" strike="noStrike" kern="1200" cap="none" spc="0" normalizeH="0" baseline="0" noProof="0" dirty="0">
                <a:ln>
                  <a:noFill/>
                </a:ln>
                <a:solidFill>
                  <a:prstClr val="white"/>
                </a:solidFill>
                <a:effectLst/>
                <a:uLnTx/>
                <a:uFillTx/>
                <a:latin typeface="HGS創英角ﾎﾟｯﾌﾟ体" panose="040B0A00000000000000" pitchFamily="50" charset="-128"/>
                <a:ea typeface="HGS創英角ﾎﾟｯﾌﾟ体" panose="040B0A00000000000000" pitchFamily="50" charset="-128"/>
                <a:cs typeface="+mn-cs"/>
              </a:rPr>
              <a:t>自助</a:t>
            </a:r>
          </a:p>
        </p:txBody>
      </p:sp>
      <p:sp>
        <p:nvSpPr>
          <p:cNvPr id="9" name="円/楕円 8"/>
          <p:cNvSpPr/>
          <p:nvPr/>
        </p:nvSpPr>
        <p:spPr>
          <a:xfrm>
            <a:off x="9107831" y="8024093"/>
            <a:ext cx="3352233" cy="1541979"/>
          </a:xfrm>
          <a:prstGeom prst="ellipse">
            <a:avLst/>
          </a:prstGeom>
          <a:solidFill>
            <a:srgbClr val="E9BC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1692" rtl="0" eaLnBrk="1" fontAlgn="auto" latinLnBrk="0" hangingPunct="1">
              <a:lnSpc>
                <a:spcPct val="100000"/>
              </a:lnSpc>
              <a:spcBef>
                <a:spcPts val="0"/>
              </a:spcBef>
              <a:spcAft>
                <a:spcPts val="0"/>
              </a:spcAft>
              <a:buClrTx/>
              <a:buSzTx/>
              <a:buFontTx/>
              <a:buNone/>
              <a:tabLst/>
              <a:defRPr/>
            </a:pPr>
            <a:r>
              <a:rPr kumimoji="1" lang="ja-JP" altLang="en-US" sz="5024" b="0" i="0" u="none" strike="noStrike" kern="1200" cap="none" spc="0" normalizeH="0" baseline="0" noProof="0" dirty="0">
                <a:ln>
                  <a:noFill/>
                </a:ln>
                <a:solidFill>
                  <a:prstClr val="white"/>
                </a:solidFill>
                <a:effectLst/>
                <a:uLnTx/>
                <a:uFillTx/>
                <a:latin typeface="HGS創英角ﾎﾟｯﾌﾟ体" panose="040B0A00000000000000" pitchFamily="50" charset="-128"/>
                <a:ea typeface="HGS創英角ﾎﾟｯﾌﾟ体" panose="040B0A00000000000000" pitchFamily="50" charset="-128"/>
                <a:cs typeface="+mn-cs"/>
              </a:rPr>
              <a:t>共助</a:t>
            </a:r>
          </a:p>
        </p:txBody>
      </p:sp>
      <p:sp>
        <p:nvSpPr>
          <p:cNvPr id="10" name="円/楕円 9"/>
          <p:cNvSpPr/>
          <p:nvPr/>
        </p:nvSpPr>
        <p:spPr>
          <a:xfrm>
            <a:off x="3812414" y="8019260"/>
            <a:ext cx="3349817" cy="154197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1692" rtl="0" eaLnBrk="1" fontAlgn="auto" latinLnBrk="0" hangingPunct="1">
              <a:lnSpc>
                <a:spcPct val="100000"/>
              </a:lnSpc>
              <a:spcBef>
                <a:spcPts val="0"/>
              </a:spcBef>
              <a:spcAft>
                <a:spcPts val="0"/>
              </a:spcAft>
              <a:buClrTx/>
              <a:buSzTx/>
              <a:buFontTx/>
              <a:buNone/>
              <a:tabLst/>
              <a:defRPr/>
            </a:pPr>
            <a:r>
              <a:rPr kumimoji="1" lang="ja-JP" altLang="en-US" sz="5024" b="0" i="0" u="none" strike="noStrike" kern="1200" cap="none" spc="0" normalizeH="0" baseline="0" noProof="0" dirty="0">
                <a:ln>
                  <a:noFill/>
                </a:ln>
                <a:solidFill>
                  <a:prstClr val="white"/>
                </a:solidFill>
                <a:effectLst/>
                <a:uLnTx/>
                <a:uFillTx/>
                <a:latin typeface="HGS創英角ﾎﾟｯﾌﾟ体" panose="040B0A00000000000000" pitchFamily="50" charset="-128"/>
                <a:ea typeface="HGS創英角ﾎﾟｯﾌﾟ体" panose="040B0A00000000000000" pitchFamily="50" charset="-128"/>
                <a:cs typeface="+mn-cs"/>
              </a:rPr>
              <a:t>公助</a:t>
            </a:r>
          </a:p>
        </p:txBody>
      </p:sp>
      <p:sp>
        <p:nvSpPr>
          <p:cNvPr id="13" name="テキスト ボックス 12"/>
          <p:cNvSpPr txBox="1">
            <a:spLocks noChangeArrowheads="1"/>
          </p:cNvSpPr>
          <p:nvPr/>
        </p:nvSpPr>
        <p:spPr bwMode="auto">
          <a:xfrm>
            <a:off x="530270" y="3035621"/>
            <a:ext cx="6561871" cy="220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1221692" rtl="0" eaLnBrk="1" fontAlgn="auto" latinLnBrk="0" hangingPunct="1">
              <a:lnSpc>
                <a:spcPct val="100000"/>
              </a:lnSpc>
              <a:spcBef>
                <a:spcPct val="0"/>
              </a:spcBef>
              <a:spcAft>
                <a:spcPts val="0"/>
              </a:spcAft>
              <a:buClrTx/>
              <a:buSzTx/>
              <a:buFontTx/>
              <a:buNone/>
              <a:tabLst/>
              <a:defRPr/>
            </a:pPr>
            <a:r>
              <a:rPr kumimoji="1" lang="ja-JP" altLang="en-US" sz="2741"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①自分の命を自分で守る</a:t>
            </a:r>
            <a:endParaRPr kumimoji="1" lang="en-US" altLang="ja-JP" sz="2741"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a:p>
            <a:pPr marL="0" marR="0" lvl="0" indent="0" algn="l" defTabSz="1221692" rtl="0" eaLnBrk="1" fontAlgn="auto" latinLnBrk="0" hangingPunct="1">
              <a:lnSpc>
                <a:spcPct val="100000"/>
              </a:lnSpc>
              <a:spcBef>
                <a:spcPct val="0"/>
              </a:spcBef>
              <a:spcAft>
                <a:spcPts val="0"/>
              </a:spcAft>
              <a:buClrTx/>
              <a:buSzTx/>
              <a:buFontTx/>
              <a:buNone/>
              <a:tabLst/>
              <a:defRPr/>
            </a:pPr>
            <a:r>
              <a:rPr kumimoji="1" lang="ja-JP" altLang="en-US"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・避難先の確認</a:t>
            </a:r>
            <a:endParaRPr kumimoji="1" lang="en-US" altLang="ja-JP"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21692" rtl="0" eaLnBrk="1" fontAlgn="auto" latinLnBrk="0" hangingPunct="1">
              <a:lnSpc>
                <a:spcPct val="100000"/>
              </a:lnSpc>
              <a:spcBef>
                <a:spcPct val="0"/>
              </a:spcBef>
              <a:spcAft>
                <a:spcPts val="0"/>
              </a:spcAft>
              <a:buClrTx/>
              <a:buSzTx/>
              <a:buFontTx/>
              <a:buNone/>
              <a:tabLst/>
              <a:defRPr/>
            </a:pPr>
            <a:r>
              <a:rPr kumimoji="1" lang="ja-JP" altLang="en-US"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・日ごろの備蓄（水、食料、道具）</a:t>
            </a:r>
            <a:endParaRPr kumimoji="1" lang="en-US" altLang="ja-JP"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21692" rtl="0" eaLnBrk="1" fontAlgn="auto" latinLnBrk="0" hangingPunct="1">
              <a:lnSpc>
                <a:spcPct val="100000"/>
              </a:lnSpc>
              <a:spcBef>
                <a:spcPct val="0"/>
              </a:spcBef>
              <a:spcAft>
                <a:spcPts val="0"/>
              </a:spcAft>
              <a:buClrTx/>
              <a:buSzTx/>
              <a:buFontTx/>
              <a:buNone/>
              <a:tabLst/>
              <a:defRPr/>
            </a:pPr>
            <a:r>
              <a:rPr kumimoji="1" lang="ja-JP" altLang="en-US"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・家具の転倒防止</a:t>
            </a:r>
            <a:endParaRPr kumimoji="1" lang="en-US" altLang="ja-JP"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21692" rtl="0" eaLnBrk="1" fontAlgn="auto" latinLnBrk="0" hangingPunct="1">
              <a:lnSpc>
                <a:spcPct val="100000"/>
              </a:lnSpc>
              <a:spcBef>
                <a:spcPct val="0"/>
              </a:spcBef>
              <a:spcAft>
                <a:spcPts val="0"/>
              </a:spcAft>
              <a:buClrTx/>
              <a:buSzTx/>
              <a:buFontTx/>
              <a:buNone/>
              <a:tabLst/>
              <a:defRPr/>
            </a:pPr>
            <a:r>
              <a:rPr kumimoji="1" lang="ja-JP" altLang="en-US"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741" b="1" i="0" u="none" strike="noStrike" kern="1200" cap="none" spc="0" normalizeH="0" baseline="0" noProof="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避難の判断・開始</a:t>
            </a:r>
            <a:r>
              <a:rPr kumimoji="1" lang="ja-JP" altLang="en-US"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など</a:t>
            </a:r>
            <a:endParaRPr kumimoji="1" lang="en-US" altLang="ja-JP"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 name="テキスト ボックス 13"/>
          <p:cNvSpPr txBox="1">
            <a:spLocks noChangeArrowheads="1"/>
          </p:cNvSpPr>
          <p:nvPr/>
        </p:nvSpPr>
        <p:spPr bwMode="auto">
          <a:xfrm>
            <a:off x="9100580" y="4995724"/>
            <a:ext cx="4860377" cy="304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1221692" rtl="0" eaLnBrk="1" fontAlgn="auto" latinLnBrk="0" hangingPunct="1">
              <a:lnSpc>
                <a:spcPct val="100000"/>
              </a:lnSpc>
              <a:spcBef>
                <a:spcPct val="0"/>
              </a:spcBef>
              <a:spcAft>
                <a:spcPts val="0"/>
              </a:spcAft>
              <a:buClrTx/>
              <a:buSzTx/>
              <a:buFontTx/>
              <a:buNone/>
              <a:tabLst/>
              <a:defRPr/>
            </a:pPr>
            <a:r>
              <a:rPr kumimoji="1" lang="ja-JP" altLang="en-US" sz="2741"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②住民同士の助け合い</a:t>
            </a:r>
            <a:endParaRPr kumimoji="1" lang="en-US" altLang="ja-JP" sz="2741"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a:p>
            <a:pPr marL="0" marR="0" lvl="0" indent="0" algn="l" defTabSz="1221692" rtl="0" eaLnBrk="1" fontAlgn="auto" latinLnBrk="0" hangingPunct="1">
              <a:lnSpc>
                <a:spcPct val="100000"/>
              </a:lnSpc>
              <a:spcBef>
                <a:spcPct val="0"/>
              </a:spcBef>
              <a:spcAft>
                <a:spcPts val="0"/>
              </a:spcAft>
              <a:buClrTx/>
              <a:buSzTx/>
              <a:buFontTx/>
              <a:buNone/>
              <a:tabLst/>
              <a:defRPr/>
            </a:pPr>
            <a:r>
              <a:rPr kumimoji="1" lang="ja-JP" altLang="en-US"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・地域での防災訓練</a:t>
            </a:r>
            <a:endParaRPr kumimoji="1" lang="en-US" altLang="ja-JP"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21692" rtl="0" eaLnBrk="1" fontAlgn="auto" latinLnBrk="0" hangingPunct="1">
              <a:lnSpc>
                <a:spcPct val="100000"/>
              </a:lnSpc>
              <a:spcBef>
                <a:spcPct val="0"/>
              </a:spcBef>
              <a:spcAft>
                <a:spcPts val="0"/>
              </a:spcAft>
              <a:buClrTx/>
              <a:buSzTx/>
              <a:buFontTx/>
              <a:buNone/>
              <a:tabLst/>
              <a:defRPr/>
            </a:pPr>
            <a:r>
              <a:rPr kumimoji="1" lang="ja-JP" altLang="en-US"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741" b="0" i="0" u="none" strike="noStrike" kern="1200" cap="none" spc="0" normalizeH="0" baseline="0" noProof="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助け合える繋がりづくり</a:t>
            </a:r>
            <a:endParaRPr kumimoji="1" lang="en-US" altLang="ja-JP" sz="2741" b="0" i="0" u="none" strike="noStrike" kern="1200" cap="none" spc="0" normalizeH="0" baseline="0" noProof="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21692" rtl="0" eaLnBrk="1" fontAlgn="auto" latinLnBrk="0" hangingPunct="1">
              <a:lnSpc>
                <a:spcPct val="100000"/>
              </a:lnSpc>
              <a:spcBef>
                <a:spcPct val="0"/>
              </a:spcBef>
              <a:spcAft>
                <a:spcPts val="0"/>
              </a:spcAft>
              <a:buClrTx/>
              <a:buSzTx/>
              <a:buFontTx/>
              <a:buNone/>
              <a:tabLst/>
              <a:defRPr/>
            </a:pPr>
            <a:r>
              <a:rPr kumimoji="1" lang="ja-JP" altLang="en-US"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・周りへの気づかい、心配り</a:t>
            </a:r>
            <a:endParaRPr kumimoji="1" lang="en-US" altLang="ja-JP"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21692" rtl="0" eaLnBrk="1" fontAlgn="auto" latinLnBrk="0" hangingPunct="1">
              <a:lnSpc>
                <a:spcPct val="100000"/>
              </a:lnSpc>
              <a:spcBef>
                <a:spcPct val="0"/>
              </a:spcBef>
              <a:spcAft>
                <a:spcPts val="0"/>
              </a:spcAft>
              <a:buClrTx/>
              <a:buSzTx/>
              <a:buFontTx/>
              <a:buNone/>
              <a:tabLst/>
              <a:defRPr/>
            </a:pPr>
            <a:endParaRPr kumimoji="1" lang="en-US" altLang="ja-JP"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21692" rtl="0" eaLnBrk="1" fontAlgn="auto" latinLnBrk="0" hangingPunct="1">
              <a:lnSpc>
                <a:spcPct val="100000"/>
              </a:lnSpc>
              <a:spcBef>
                <a:spcPct val="0"/>
              </a:spcBef>
              <a:spcAft>
                <a:spcPts val="0"/>
              </a:spcAft>
              <a:buClrTx/>
              <a:buSzTx/>
              <a:buFontTx/>
              <a:buNone/>
              <a:tabLst/>
              <a:defRPr/>
            </a:pPr>
            <a:r>
              <a:rPr kumimoji="1" lang="ja-JP" altLang="en-US"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など</a:t>
            </a:r>
            <a:endParaRPr kumimoji="1" lang="en-US" altLang="ja-JP"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21692" rtl="0" eaLnBrk="1" fontAlgn="auto" latinLnBrk="0" hangingPunct="1">
              <a:lnSpc>
                <a:spcPct val="100000"/>
              </a:lnSpc>
              <a:spcBef>
                <a:spcPct val="0"/>
              </a:spcBef>
              <a:spcAft>
                <a:spcPts val="0"/>
              </a:spcAft>
              <a:buClrTx/>
              <a:buSzTx/>
              <a:buFontTx/>
              <a:buNone/>
              <a:tabLst/>
              <a:defRPr/>
            </a:pPr>
            <a:endParaRPr kumimoji="1" lang="ja-JP" altLang="en-US"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 name="テキスト ボックス 14"/>
          <p:cNvSpPr txBox="1">
            <a:spLocks noChangeArrowheads="1"/>
          </p:cNvSpPr>
          <p:nvPr/>
        </p:nvSpPr>
        <p:spPr bwMode="auto">
          <a:xfrm>
            <a:off x="373173" y="6639212"/>
            <a:ext cx="5947978" cy="346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1221692" rtl="0" eaLnBrk="1" fontAlgn="auto" latinLnBrk="0" hangingPunct="1">
              <a:lnSpc>
                <a:spcPct val="100000"/>
              </a:lnSpc>
              <a:spcBef>
                <a:spcPct val="0"/>
              </a:spcBef>
              <a:spcAft>
                <a:spcPts val="0"/>
              </a:spcAft>
              <a:buClrTx/>
              <a:buSzTx/>
              <a:buFontTx/>
              <a:buNone/>
              <a:tabLst/>
              <a:defRPr/>
            </a:pPr>
            <a:r>
              <a:rPr kumimoji="1" lang="ja-JP" altLang="en-US" sz="2741"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③災害対応、自助・共助の促進</a:t>
            </a:r>
            <a:endParaRPr kumimoji="1" lang="en-US" altLang="ja-JP" sz="2741"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a:p>
            <a:pPr marL="0" marR="0" lvl="0" indent="0" algn="l" defTabSz="1221692"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741" b="0" i="0" u="none" strike="noStrike" kern="1200" cap="none" spc="0" normalizeH="0" baseline="0" noProof="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避難所の整備、運営</a:t>
            </a:r>
            <a:endParaRPr kumimoji="1" lang="en-US" altLang="ja-JP" sz="2741" b="0" i="0" u="none" strike="noStrike" kern="1200" cap="none" spc="0" normalizeH="0" baseline="0" noProof="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21692" rtl="0" eaLnBrk="1" fontAlgn="auto" latinLnBrk="0" hangingPunct="1">
              <a:lnSpc>
                <a:spcPct val="100000"/>
              </a:lnSpc>
              <a:spcBef>
                <a:spcPct val="0"/>
              </a:spcBef>
              <a:spcAft>
                <a:spcPts val="0"/>
              </a:spcAft>
              <a:buClrTx/>
              <a:buSzTx/>
              <a:buFontTx/>
              <a:buNone/>
              <a:tabLst/>
              <a:defRPr/>
            </a:pPr>
            <a:r>
              <a:rPr kumimoji="1" lang="ja-JP" altLang="en-US"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・消火、救出活動</a:t>
            </a:r>
            <a:endParaRPr kumimoji="1" lang="en-US" altLang="ja-JP"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21692" rtl="0" eaLnBrk="1" fontAlgn="auto" latinLnBrk="0" hangingPunct="1">
              <a:lnSpc>
                <a:spcPct val="100000"/>
              </a:lnSpc>
              <a:spcBef>
                <a:spcPct val="0"/>
              </a:spcBef>
              <a:spcAft>
                <a:spcPts val="0"/>
              </a:spcAft>
              <a:buClrTx/>
              <a:buSzTx/>
              <a:buFontTx/>
              <a:buNone/>
              <a:tabLst/>
              <a:defRPr/>
            </a:pPr>
            <a:r>
              <a:rPr kumimoji="1" lang="ja-JP" altLang="en-US"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・救援物資の手配</a:t>
            </a:r>
            <a:endParaRPr kumimoji="1" lang="en-US" altLang="ja-JP"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21692" rtl="0" eaLnBrk="1" fontAlgn="auto" latinLnBrk="0" hangingPunct="1">
              <a:lnSpc>
                <a:spcPct val="100000"/>
              </a:lnSpc>
              <a:spcBef>
                <a:spcPct val="0"/>
              </a:spcBef>
              <a:spcAft>
                <a:spcPts val="0"/>
              </a:spcAft>
              <a:buClrTx/>
              <a:buSzTx/>
              <a:buFontTx/>
              <a:buNone/>
              <a:tabLst/>
              <a:defRPr/>
            </a:pPr>
            <a:r>
              <a:rPr kumimoji="1" lang="ja-JP" altLang="en-US"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・市民への防災啓発</a:t>
            </a:r>
            <a:endParaRPr kumimoji="1" lang="en-US" altLang="ja-JP"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21692" rtl="0" eaLnBrk="1" fontAlgn="auto" latinLnBrk="0" hangingPunct="1">
              <a:lnSpc>
                <a:spcPct val="100000"/>
              </a:lnSpc>
              <a:spcBef>
                <a:spcPct val="0"/>
              </a:spcBef>
              <a:spcAft>
                <a:spcPts val="0"/>
              </a:spcAft>
              <a:buClrTx/>
              <a:buSzTx/>
              <a:buFontTx/>
              <a:buNone/>
              <a:tabLst/>
              <a:defRPr/>
            </a:pPr>
            <a:r>
              <a:rPr kumimoji="1" lang="ja-JP" altLang="en-US"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・防災訓練の促進</a:t>
            </a:r>
            <a:endParaRPr kumimoji="1" lang="en-US" altLang="ja-JP"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21692" rtl="0" eaLnBrk="1" fontAlgn="auto" latinLnBrk="0" hangingPunct="1">
              <a:lnSpc>
                <a:spcPct val="100000"/>
              </a:lnSpc>
              <a:spcBef>
                <a:spcPct val="0"/>
              </a:spcBef>
              <a:spcAft>
                <a:spcPts val="0"/>
              </a:spcAft>
              <a:buClrTx/>
              <a:buSzTx/>
              <a:buFontTx/>
              <a:buNone/>
              <a:tabLst/>
              <a:defRPr/>
            </a:pPr>
            <a:r>
              <a:rPr kumimoji="1" lang="ja-JP" altLang="en-US"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・地域、企業との連携</a:t>
            </a:r>
            <a:endParaRPr kumimoji="1" lang="en-US" altLang="ja-JP"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21692" rtl="0" eaLnBrk="1" fontAlgn="auto" latinLnBrk="0" hangingPunct="1">
              <a:lnSpc>
                <a:spcPct val="100000"/>
              </a:lnSpc>
              <a:spcBef>
                <a:spcPct val="0"/>
              </a:spcBef>
              <a:spcAft>
                <a:spcPts val="0"/>
              </a:spcAft>
              <a:buClrTx/>
              <a:buSzTx/>
              <a:buFontTx/>
              <a:buNone/>
              <a:tabLst/>
              <a:defRPr/>
            </a:pPr>
            <a:r>
              <a:rPr kumimoji="1" lang="ja-JP" altLang="en-US"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など</a:t>
            </a:r>
            <a:endParaRPr kumimoji="1" lang="en-US" altLang="ja-JP" sz="2741"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5849" name="テキスト ボックス 15"/>
          <p:cNvSpPr txBox="1">
            <a:spLocks noChangeArrowheads="1"/>
          </p:cNvSpPr>
          <p:nvPr/>
        </p:nvSpPr>
        <p:spPr bwMode="auto">
          <a:xfrm>
            <a:off x="786460" y="1674695"/>
            <a:ext cx="12828880" cy="93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1221692" rtl="0" eaLnBrk="1" fontAlgn="auto" latinLnBrk="0" hangingPunct="1">
              <a:lnSpc>
                <a:spcPct val="100000"/>
              </a:lnSpc>
              <a:spcBef>
                <a:spcPct val="0"/>
              </a:spcBef>
              <a:spcAft>
                <a:spcPts val="0"/>
              </a:spcAft>
              <a:buClrTx/>
              <a:buSzTx/>
              <a:buFontTx/>
              <a:buNone/>
              <a:tabLst/>
              <a:defRPr/>
            </a:pPr>
            <a:r>
              <a:rPr kumimoji="1" lang="ja-JP" altLang="en-US" sz="5481" b="0" i="0" u="none" strike="noStrike" kern="1200" cap="none" spc="0" normalizeH="0" baseline="0" noProof="0">
                <a:ln>
                  <a:noFill/>
                </a:ln>
                <a:solidFill>
                  <a:srgbClr val="0070C0"/>
                </a:solidFill>
                <a:effectLst/>
                <a:uLnTx/>
                <a:uFillTx/>
                <a:latin typeface="HGS創英角ﾎﾟｯﾌﾟ体" panose="040B0A00000000000000" pitchFamily="50" charset="-128"/>
                <a:ea typeface="HGS創英角ﾎﾟｯﾌﾟ体" panose="040B0A00000000000000" pitchFamily="50" charset="-128"/>
                <a:cs typeface="+mn-cs"/>
              </a:rPr>
              <a:t>自助</a:t>
            </a:r>
            <a:r>
              <a:rPr kumimoji="1" lang="ja-JP" altLang="en-US" sz="5481"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5481" b="0" i="0" u="none" strike="noStrike" kern="1200" cap="none" spc="0" normalizeH="0" baseline="0" noProof="0">
                <a:ln>
                  <a:noFill/>
                </a:ln>
                <a:solidFill>
                  <a:srgbClr val="E9BC15"/>
                </a:solidFill>
                <a:effectLst/>
                <a:uLnTx/>
                <a:uFillTx/>
                <a:latin typeface="HGS創英角ﾎﾟｯﾌﾟ体" panose="040B0A00000000000000" pitchFamily="50" charset="-128"/>
                <a:ea typeface="HGS創英角ﾎﾟｯﾌﾟ体" panose="040B0A00000000000000" pitchFamily="50" charset="-128"/>
                <a:cs typeface="+mn-cs"/>
              </a:rPr>
              <a:t>共助</a:t>
            </a:r>
            <a:r>
              <a:rPr kumimoji="1" lang="ja-JP" altLang="en-US" sz="5481"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5481" b="0" i="0" u="none" strike="noStrike" kern="1200" cap="none" spc="0" normalizeH="0" baseline="0" noProof="0">
                <a:ln>
                  <a:noFill/>
                </a:ln>
                <a:solidFill>
                  <a:srgbClr val="00B050"/>
                </a:solidFill>
                <a:effectLst/>
                <a:uLnTx/>
                <a:uFillTx/>
                <a:latin typeface="HGS創英角ﾎﾟｯﾌﾟ体" panose="040B0A00000000000000" pitchFamily="50" charset="-128"/>
                <a:ea typeface="HGS創英角ﾎﾟｯﾌﾟ体" panose="040B0A00000000000000" pitchFamily="50" charset="-128"/>
                <a:cs typeface="+mn-cs"/>
              </a:rPr>
              <a:t>公助</a:t>
            </a:r>
            <a:r>
              <a:rPr kumimoji="1" lang="ja-JP" altLang="en-US" sz="5481"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で成り立っています</a:t>
            </a:r>
          </a:p>
        </p:txBody>
      </p:sp>
      <p:sp>
        <p:nvSpPr>
          <p:cNvPr id="19" name="正方形/長方形 18"/>
          <p:cNvSpPr/>
          <p:nvPr/>
        </p:nvSpPr>
        <p:spPr bwMode="auto">
          <a:xfrm>
            <a:off x="0" y="-34816"/>
            <a:ext cx="14401800" cy="12460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19233" bIns="0" anchor="ctr"/>
          <a:lstStyle/>
          <a:p>
            <a:pPr marL="0" marR="0" lvl="0" indent="0" algn="l" defTabSz="1221692"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☆防災の基本</a:t>
            </a:r>
          </a:p>
        </p:txBody>
      </p:sp>
    </p:spTree>
    <p:extLst>
      <p:ext uri="{BB962C8B-B14F-4D97-AF65-F5344CB8AC3E}">
        <p14:creationId xmlns:p14="http://schemas.microsoft.com/office/powerpoint/2010/main" val="21778824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6772" y="4794816"/>
            <a:ext cx="3176647" cy="233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7805" y="3093980"/>
            <a:ext cx="3317290" cy="586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8" name="Group 13"/>
          <p:cNvGrpSpPr>
            <a:grpSpLocks/>
          </p:cNvGrpSpPr>
          <p:nvPr/>
        </p:nvGrpSpPr>
        <p:grpSpPr bwMode="auto">
          <a:xfrm>
            <a:off x="6102014" y="7437022"/>
            <a:ext cx="4414302" cy="956370"/>
            <a:chOff x="2200" y="3203"/>
            <a:chExt cx="3129" cy="816"/>
          </a:xfrm>
        </p:grpSpPr>
        <p:sp>
          <p:nvSpPr>
            <p:cNvPr id="77838" name="AutoShape 8"/>
            <p:cNvSpPr/>
            <p:nvPr/>
          </p:nvSpPr>
          <p:spPr>
            <a:xfrm>
              <a:off x="2200" y="3203"/>
              <a:ext cx="3129" cy="816"/>
            </a:xfrm>
            <a:prstGeom prst="wedgeRoundRectCallout">
              <a:avLst>
                <a:gd name="adj1" fmla="val -64412"/>
                <a:gd name="adj2" fmla="val -31250"/>
                <a:gd name="adj3" fmla="val 16667"/>
              </a:avLst>
            </a:prstGeom>
            <a:solidFill>
              <a:schemeClr val="accent1"/>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Font typeface="Wingdings" pitchFamily="2" charset="2"/>
                <a:buChar char="§"/>
                <a:defRPr kumimoji="1"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kumimoji="1" sz="2800">
                  <a:solidFill>
                    <a:schemeClr val="tx1"/>
                  </a:solidFill>
                  <a:effectLst>
                    <a:outerShdw blurRad="38100" dist="38100" dir="2700000" algn="tl">
                      <a:srgbClr val="FFFFFF"/>
                    </a:outerShdw>
                  </a:effectLst>
                  <a:latin typeface="+mn-lt"/>
                  <a:ea typeface="+mn-ea"/>
                </a:defRPr>
              </a:lvl2pPr>
              <a:lvl3pPr marL="1143000" indent="-228600" algn="l" rtl="0" eaLnBrk="0" fontAlgn="base" hangingPunct="0">
                <a:spcBef>
                  <a:spcPct val="20000"/>
                </a:spcBef>
                <a:spcAft>
                  <a:spcPct val="0"/>
                </a:spcAft>
                <a:buClr>
                  <a:schemeClr val="hlink"/>
                </a:buClr>
                <a:buFont typeface="Wingdings" pitchFamily="2" charset="2"/>
                <a:buChar char="§"/>
                <a:defRPr kumimoji="1" sz="2400">
                  <a:solidFill>
                    <a:schemeClr val="tx1"/>
                  </a:solidFill>
                  <a:effectLst>
                    <a:outerShdw blurRad="38100" dist="38100" dir="2700000" algn="tl">
                      <a:srgbClr val="FFFFFF"/>
                    </a:outerShdw>
                  </a:effectLst>
                  <a:latin typeface="+mn-lt"/>
                  <a:ea typeface="+mn-ea"/>
                </a:defRPr>
              </a:lvl3pPr>
              <a:lvl4pPr marL="1600200" indent="-228600" algn="l" rtl="0" eaLnBrk="0" fontAlgn="base" hangingPunct="0">
                <a:spcBef>
                  <a:spcPct val="20000"/>
                </a:spcBef>
                <a:spcAft>
                  <a:spcPct val="0"/>
                </a:spcAft>
                <a:buClr>
                  <a:schemeClr val="accent2"/>
                </a:buClr>
                <a:buFont typeface="Wingdings" pitchFamily="2" charset="2"/>
                <a:buChar char="§"/>
                <a:defRPr kumimoji="1" sz="2000">
                  <a:solidFill>
                    <a:schemeClr val="tx1"/>
                  </a:solidFill>
                  <a:effectLst>
                    <a:outerShdw blurRad="38100" dist="38100" dir="2700000" algn="tl">
                      <a:srgbClr val="FFFFFF"/>
                    </a:outerShdw>
                  </a:effectLst>
                  <a:latin typeface="+mn-lt"/>
                  <a:ea typeface="+mn-ea"/>
                </a:defRPr>
              </a:lvl4pPr>
              <a:lvl5pPr marL="2057400" indent="-228600" algn="l" rtl="0" eaLnBrk="0" fontAlgn="base" hangingPunct="0">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FFFFFF"/>
                    </a:outerShdw>
                  </a:effectLst>
                  <a:latin typeface="+mn-lt"/>
                  <a:ea typeface="+mn-ea"/>
                </a:defRPr>
              </a:lvl5pPr>
            </a:lstStyle>
            <a:p>
              <a:pPr marL="0" indent="0" algn="ctr" eaLnBrk="1" hangingPunct="1">
                <a:spcBef>
                  <a:spcPct val="0"/>
                </a:spcBef>
                <a:buClr>
                  <a:srgbClr val="000000"/>
                </a:buClr>
                <a:buNone/>
                <a:defRPr/>
              </a:pPr>
              <a:endParaRPr lang="ja-JP" altLang="en-US" sz="2126" noProof="1"/>
            </a:p>
          </p:txBody>
        </p:sp>
        <p:sp>
          <p:nvSpPr>
            <p:cNvPr id="77839" name="Text Box 9"/>
            <p:cNvSpPr txBox="1"/>
            <p:nvPr/>
          </p:nvSpPr>
          <p:spPr>
            <a:xfrm>
              <a:off x="2251" y="3248"/>
              <a:ext cx="2948" cy="730"/>
            </a:xfrm>
            <a:prstGeom prst="rect">
              <a:avLst/>
            </a:prstGeom>
            <a:noFill/>
            <a:ln w="9525">
              <a:noFill/>
              <a:miter/>
            </a:ln>
          </p:spPr>
          <p:txBody>
            <a:bodyPr>
              <a:spAutoFit/>
            </a:bodyPr>
            <a:lstStyle>
              <a:lvl1pPr marL="342900" indent="-342900" algn="l" rtl="0" eaLnBrk="0" fontAlgn="base" hangingPunct="0">
                <a:spcBef>
                  <a:spcPct val="20000"/>
                </a:spcBef>
                <a:spcAft>
                  <a:spcPct val="0"/>
                </a:spcAft>
                <a:buClr>
                  <a:schemeClr val="hlink"/>
                </a:buClr>
                <a:buFont typeface="Wingdings" pitchFamily="2" charset="2"/>
                <a:buChar char="§"/>
                <a:defRPr kumimoji="1"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kumimoji="1" sz="2800">
                  <a:solidFill>
                    <a:schemeClr val="tx1"/>
                  </a:solidFill>
                  <a:effectLst>
                    <a:outerShdw blurRad="38100" dist="38100" dir="2700000" algn="tl">
                      <a:srgbClr val="FFFFFF"/>
                    </a:outerShdw>
                  </a:effectLst>
                  <a:latin typeface="+mn-lt"/>
                  <a:ea typeface="+mn-ea"/>
                </a:defRPr>
              </a:lvl2pPr>
              <a:lvl3pPr marL="1143000" indent="-228600" algn="l" rtl="0" eaLnBrk="0" fontAlgn="base" hangingPunct="0">
                <a:spcBef>
                  <a:spcPct val="20000"/>
                </a:spcBef>
                <a:spcAft>
                  <a:spcPct val="0"/>
                </a:spcAft>
                <a:buClr>
                  <a:schemeClr val="hlink"/>
                </a:buClr>
                <a:buFont typeface="Wingdings" pitchFamily="2" charset="2"/>
                <a:buChar char="§"/>
                <a:defRPr kumimoji="1" sz="2400">
                  <a:solidFill>
                    <a:schemeClr val="tx1"/>
                  </a:solidFill>
                  <a:effectLst>
                    <a:outerShdw blurRad="38100" dist="38100" dir="2700000" algn="tl">
                      <a:srgbClr val="FFFFFF"/>
                    </a:outerShdw>
                  </a:effectLst>
                  <a:latin typeface="+mn-lt"/>
                  <a:ea typeface="+mn-ea"/>
                </a:defRPr>
              </a:lvl3pPr>
              <a:lvl4pPr marL="1600200" indent="-228600" algn="l" rtl="0" eaLnBrk="0" fontAlgn="base" hangingPunct="0">
                <a:spcBef>
                  <a:spcPct val="20000"/>
                </a:spcBef>
                <a:spcAft>
                  <a:spcPct val="0"/>
                </a:spcAft>
                <a:buClr>
                  <a:schemeClr val="accent2"/>
                </a:buClr>
                <a:buFont typeface="Wingdings" pitchFamily="2" charset="2"/>
                <a:buChar char="§"/>
                <a:defRPr kumimoji="1" sz="2000">
                  <a:solidFill>
                    <a:schemeClr val="tx1"/>
                  </a:solidFill>
                  <a:effectLst>
                    <a:outerShdw blurRad="38100" dist="38100" dir="2700000" algn="tl">
                      <a:srgbClr val="FFFFFF"/>
                    </a:outerShdw>
                  </a:effectLst>
                  <a:latin typeface="+mn-lt"/>
                  <a:ea typeface="+mn-ea"/>
                </a:defRPr>
              </a:lvl4pPr>
              <a:lvl5pPr marL="2057400" indent="-228600" algn="l" rtl="0" eaLnBrk="0" fontAlgn="base" hangingPunct="0">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FFFFFF"/>
                    </a:outerShdw>
                  </a:effectLst>
                  <a:latin typeface="+mn-lt"/>
                  <a:ea typeface="+mn-ea"/>
                </a:defRPr>
              </a:lvl5pPr>
            </a:lstStyle>
            <a:p>
              <a:pPr marL="0" indent="0" algn="dist" eaLnBrk="1" hangingPunct="1">
                <a:lnSpc>
                  <a:spcPct val="80000"/>
                </a:lnSpc>
                <a:spcBef>
                  <a:spcPct val="50000"/>
                </a:spcBef>
                <a:buClr>
                  <a:srgbClr val="000000"/>
                </a:buClr>
                <a:buNone/>
                <a:defRPr/>
              </a:pPr>
              <a:r>
                <a:rPr lang="ja-JP" altLang="en-US" sz="2363" b="1" noProof="1">
                  <a:solidFill>
                    <a:srgbClr val="080808"/>
                  </a:solidFill>
                </a:rPr>
                <a:t>ストッパーや粘着マットを併用</a:t>
              </a:r>
            </a:p>
            <a:p>
              <a:pPr marL="0" indent="0" algn="dist" eaLnBrk="1" hangingPunct="1">
                <a:lnSpc>
                  <a:spcPct val="80000"/>
                </a:lnSpc>
                <a:spcBef>
                  <a:spcPct val="50000"/>
                </a:spcBef>
                <a:buClr>
                  <a:srgbClr val="000000"/>
                </a:buClr>
                <a:buNone/>
                <a:defRPr/>
              </a:pPr>
              <a:r>
                <a:rPr lang="ja-JP" altLang="en-US" sz="2363" b="1" noProof="1">
                  <a:solidFill>
                    <a:srgbClr val="080808"/>
                  </a:solidFill>
                </a:rPr>
                <a:t>すると効果が高まる！！</a:t>
              </a:r>
            </a:p>
          </p:txBody>
        </p:sp>
      </p:grpSp>
      <p:sp>
        <p:nvSpPr>
          <p:cNvPr id="77830" name="AutoShape 4"/>
          <p:cNvSpPr/>
          <p:nvPr/>
        </p:nvSpPr>
        <p:spPr>
          <a:xfrm>
            <a:off x="6435806" y="3859074"/>
            <a:ext cx="5869484" cy="705088"/>
          </a:xfrm>
          <a:prstGeom prst="wedgeRoundRectCallout">
            <a:avLst>
              <a:gd name="adj1" fmla="val -75495"/>
              <a:gd name="adj2" fmla="val -88412"/>
              <a:gd name="adj3" fmla="val 16667"/>
            </a:avLst>
          </a:prstGeom>
          <a:solidFill>
            <a:schemeClr val="accent1"/>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Font typeface="Wingdings" pitchFamily="2" charset="2"/>
              <a:buChar char="§"/>
              <a:defRPr kumimoji="1"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kumimoji="1" sz="2800">
                <a:solidFill>
                  <a:schemeClr val="tx1"/>
                </a:solidFill>
                <a:effectLst>
                  <a:outerShdw blurRad="38100" dist="38100" dir="2700000" algn="tl">
                    <a:srgbClr val="FFFFFF"/>
                  </a:outerShdw>
                </a:effectLst>
                <a:latin typeface="+mn-lt"/>
                <a:ea typeface="+mn-ea"/>
              </a:defRPr>
            </a:lvl2pPr>
            <a:lvl3pPr marL="1143000" indent="-228600" algn="l" rtl="0" eaLnBrk="0" fontAlgn="base" hangingPunct="0">
              <a:spcBef>
                <a:spcPct val="20000"/>
              </a:spcBef>
              <a:spcAft>
                <a:spcPct val="0"/>
              </a:spcAft>
              <a:buClr>
                <a:schemeClr val="hlink"/>
              </a:buClr>
              <a:buFont typeface="Wingdings" pitchFamily="2" charset="2"/>
              <a:buChar char="§"/>
              <a:defRPr kumimoji="1" sz="2400">
                <a:solidFill>
                  <a:schemeClr val="tx1"/>
                </a:solidFill>
                <a:effectLst>
                  <a:outerShdw blurRad="38100" dist="38100" dir="2700000" algn="tl">
                    <a:srgbClr val="FFFFFF"/>
                  </a:outerShdw>
                </a:effectLst>
                <a:latin typeface="+mn-lt"/>
                <a:ea typeface="+mn-ea"/>
              </a:defRPr>
            </a:lvl3pPr>
            <a:lvl4pPr marL="1600200" indent="-228600" algn="l" rtl="0" eaLnBrk="0" fontAlgn="base" hangingPunct="0">
              <a:spcBef>
                <a:spcPct val="20000"/>
              </a:spcBef>
              <a:spcAft>
                <a:spcPct val="0"/>
              </a:spcAft>
              <a:buClr>
                <a:schemeClr val="accent2"/>
              </a:buClr>
              <a:buFont typeface="Wingdings" pitchFamily="2" charset="2"/>
              <a:buChar char="§"/>
              <a:defRPr kumimoji="1" sz="2000">
                <a:solidFill>
                  <a:schemeClr val="tx1"/>
                </a:solidFill>
                <a:effectLst>
                  <a:outerShdw blurRad="38100" dist="38100" dir="2700000" algn="tl">
                    <a:srgbClr val="FFFFFF"/>
                  </a:outerShdw>
                </a:effectLst>
                <a:latin typeface="+mn-lt"/>
                <a:ea typeface="+mn-ea"/>
              </a:defRPr>
            </a:lvl4pPr>
            <a:lvl5pPr marL="2057400" indent="-228600" algn="l" rtl="0" eaLnBrk="0" fontAlgn="base" hangingPunct="0">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FFFFFF"/>
                  </a:outerShdw>
                </a:effectLst>
                <a:latin typeface="+mn-lt"/>
                <a:ea typeface="+mn-ea"/>
              </a:defRPr>
            </a:lvl5pPr>
          </a:lstStyle>
          <a:p>
            <a:pPr marL="0" indent="0" algn="ctr" eaLnBrk="1" hangingPunct="1">
              <a:spcBef>
                <a:spcPct val="0"/>
              </a:spcBef>
              <a:buClr>
                <a:srgbClr val="000000"/>
              </a:buClr>
              <a:buNone/>
              <a:defRPr/>
            </a:pPr>
            <a:endParaRPr lang="ja-JP" altLang="en-US" sz="2126" noProof="1"/>
          </a:p>
        </p:txBody>
      </p:sp>
      <p:sp>
        <p:nvSpPr>
          <p:cNvPr id="77831" name="Text Box 5"/>
          <p:cNvSpPr txBox="1"/>
          <p:nvPr/>
        </p:nvSpPr>
        <p:spPr>
          <a:xfrm>
            <a:off x="6861483" y="3943462"/>
            <a:ext cx="5018127" cy="455959"/>
          </a:xfrm>
          <a:prstGeom prst="rect">
            <a:avLst/>
          </a:prstGeom>
          <a:noFill/>
          <a:ln w="9525">
            <a:noFill/>
            <a:miter/>
          </a:ln>
        </p:spPr>
        <p:txBody>
          <a:bodyPr>
            <a:spAutoFit/>
          </a:bodyPr>
          <a:lstStyle/>
          <a:p>
            <a:pPr eaLnBrk="1" hangingPunct="1">
              <a:spcBef>
                <a:spcPct val="50000"/>
              </a:spcBef>
              <a:buFont typeface="Arial" panose="020B0604020202020204" pitchFamily="34" charset="0"/>
              <a:buNone/>
              <a:defRPr/>
            </a:pPr>
            <a:r>
              <a:rPr lang="ja-JP" altLang="en-US" sz="2363" b="1" dirty="0">
                <a:effectLst>
                  <a:outerShdw blurRad="38100" dist="38100" dir="2700000" algn="tl">
                    <a:srgbClr val="FFFFFF"/>
                  </a:outerShdw>
                </a:effectLst>
              </a:rPr>
              <a:t>家具の両側・両端・壁側奥に設置！</a:t>
            </a:r>
          </a:p>
        </p:txBody>
      </p:sp>
      <p:grpSp>
        <p:nvGrpSpPr>
          <p:cNvPr id="21511" name="Group 15"/>
          <p:cNvGrpSpPr>
            <a:grpSpLocks/>
          </p:cNvGrpSpPr>
          <p:nvPr/>
        </p:nvGrpSpPr>
        <p:grpSpPr bwMode="auto">
          <a:xfrm>
            <a:off x="5503814" y="5406143"/>
            <a:ext cx="3231028" cy="982623"/>
            <a:chOff x="2018" y="1820"/>
            <a:chExt cx="1723" cy="680"/>
          </a:xfrm>
        </p:grpSpPr>
        <p:sp>
          <p:nvSpPr>
            <p:cNvPr id="77836" name="AutoShape 6"/>
            <p:cNvSpPr/>
            <p:nvPr/>
          </p:nvSpPr>
          <p:spPr>
            <a:xfrm>
              <a:off x="2018" y="1820"/>
              <a:ext cx="1723" cy="680"/>
            </a:xfrm>
            <a:prstGeom prst="wedgeRoundRectCallout">
              <a:avLst>
                <a:gd name="adj1" fmla="val 74329"/>
                <a:gd name="adj2" fmla="val -50235"/>
                <a:gd name="adj3" fmla="val 16667"/>
              </a:avLst>
            </a:prstGeom>
            <a:solidFill>
              <a:schemeClr val="accent1"/>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Font typeface="Wingdings" pitchFamily="2" charset="2"/>
                <a:buChar char="§"/>
                <a:defRPr kumimoji="1"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kumimoji="1" sz="2800">
                  <a:solidFill>
                    <a:schemeClr val="tx1"/>
                  </a:solidFill>
                  <a:effectLst>
                    <a:outerShdw blurRad="38100" dist="38100" dir="2700000" algn="tl">
                      <a:srgbClr val="FFFFFF"/>
                    </a:outerShdw>
                  </a:effectLst>
                  <a:latin typeface="+mn-lt"/>
                  <a:ea typeface="+mn-ea"/>
                </a:defRPr>
              </a:lvl2pPr>
              <a:lvl3pPr marL="1143000" indent="-228600" algn="l" rtl="0" eaLnBrk="0" fontAlgn="base" hangingPunct="0">
                <a:spcBef>
                  <a:spcPct val="20000"/>
                </a:spcBef>
                <a:spcAft>
                  <a:spcPct val="0"/>
                </a:spcAft>
                <a:buClr>
                  <a:schemeClr val="hlink"/>
                </a:buClr>
                <a:buFont typeface="Wingdings" pitchFamily="2" charset="2"/>
                <a:buChar char="§"/>
                <a:defRPr kumimoji="1" sz="2400">
                  <a:solidFill>
                    <a:schemeClr val="tx1"/>
                  </a:solidFill>
                  <a:effectLst>
                    <a:outerShdw blurRad="38100" dist="38100" dir="2700000" algn="tl">
                      <a:srgbClr val="FFFFFF"/>
                    </a:outerShdw>
                  </a:effectLst>
                  <a:latin typeface="+mn-lt"/>
                  <a:ea typeface="+mn-ea"/>
                </a:defRPr>
              </a:lvl3pPr>
              <a:lvl4pPr marL="1600200" indent="-228600" algn="l" rtl="0" eaLnBrk="0" fontAlgn="base" hangingPunct="0">
                <a:spcBef>
                  <a:spcPct val="20000"/>
                </a:spcBef>
                <a:spcAft>
                  <a:spcPct val="0"/>
                </a:spcAft>
                <a:buClr>
                  <a:schemeClr val="accent2"/>
                </a:buClr>
                <a:buFont typeface="Wingdings" pitchFamily="2" charset="2"/>
                <a:buChar char="§"/>
                <a:defRPr kumimoji="1" sz="2000">
                  <a:solidFill>
                    <a:schemeClr val="tx1"/>
                  </a:solidFill>
                  <a:effectLst>
                    <a:outerShdw blurRad="38100" dist="38100" dir="2700000" algn="tl">
                      <a:srgbClr val="FFFFFF"/>
                    </a:outerShdw>
                  </a:effectLst>
                  <a:latin typeface="+mn-lt"/>
                  <a:ea typeface="+mn-ea"/>
                </a:defRPr>
              </a:lvl4pPr>
              <a:lvl5pPr marL="2057400" indent="-228600" algn="l" rtl="0" eaLnBrk="0" fontAlgn="base" hangingPunct="0">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FFFFFF"/>
                    </a:outerShdw>
                  </a:effectLst>
                  <a:latin typeface="+mn-lt"/>
                  <a:ea typeface="+mn-ea"/>
                </a:defRPr>
              </a:lvl5pPr>
            </a:lstStyle>
            <a:p>
              <a:pPr marL="0" indent="0" algn="dist" eaLnBrk="1" hangingPunct="1">
                <a:spcBef>
                  <a:spcPct val="0"/>
                </a:spcBef>
                <a:buClr>
                  <a:srgbClr val="000000"/>
                </a:buClr>
                <a:buNone/>
                <a:defRPr/>
              </a:pPr>
              <a:endParaRPr lang="ja-JP" altLang="en-US" sz="2126" noProof="1"/>
            </a:p>
          </p:txBody>
        </p:sp>
        <p:sp>
          <p:nvSpPr>
            <p:cNvPr id="77837" name="Text Box 7"/>
            <p:cNvSpPr txBox="1"/>
            <p:nvPr/>
          </p:nvSpPr>
          <p:spPr>
            <a:xfrm>
              <a:off x="2062" y="1863"/>
              <a:ext cx="1633" cy="567"/>
            </a:xfrm>
            <a:prstGeom prst="rect">
              <a:avLst/>
            </a:prstGeom>
            <a:noFill/>
            <a:ln w="9525">
              <a:noFill/>
              <a:miter/>
            </a:ln>
          </p:spPr>
          <p:txBody>
            <a:bodyPr>
              <a:spAutoFit/>
            </a:bodyPr>
            <a:lstStyle>
              <a:lvl1pPr marL="342900" indent="-342900" algn="l" rtl="0" eaLnBrk="0" fontAlgn="base" hangingPunct="0">
                <a:spcBef>
                  <a:spcPct val="20000"/>
                </a:spcBef>
                <a:spcAft>
                  <a:spcPct val="0"/>
                </a:spcAft>
                <a:buClr>
                  <a:schemeClr val="hlink"/>
                </a:buClr>
                <a:buFont typeface="Wingdings" pitchFamily="2" charset="2"/>
                <a:buChar char="§"/>
                <a:defRPr kumimoji="1"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kumimoji="1" sz="2800">
                  <a:solidFill>
                    <a:schemeClr val="tx1"/>
                  </a:solidFill>
                  <a:effectLst>
                    <a:outerShdw blurRad="38100" dist="38100" dir="2700000" algn="tl">
                      <a:srgbClr val="FFFFFF"/>
                    </a:outerShdw>
                  </a:effectLst>
                  <a:latin typeface="+mn-lt"/>
                  <a:ea typeface="+mn-ea"/>
                </a:defRPr>
              </a:lvl2pPr>
              <a:lvl3pPr marL="1143000" indent="-228600" algn="l" rtl="0" eaLnBrk="0" fontAlgn="base" hangingPunct="0">
                <a:spcBef>
                  <a:spcPct val="20000"/>
                </a:spcBef>
                <a:spcAft>
                  <a:spcPct val="0"/>
                </a:spcAft>
                <a:buClr>
                  <a:schemeClr val="hlink"/>
                </a:buClr>
                <a:buFont typeface="Wingdings" pitchFamily="2" charset="2"/>
                <a:buChar char="§"/>
                <a:defRPr kumimoji="1" sz="2400">
                  <a:solidFill>
                    <a:schemeClr val="tx1"/>
                  </a:solidFill>
                  <a:effectLst>
                    <a:outerShdw blurRad="38100" dist="38100" dir="2700000" algn="tl">
                      <a:srgbClr val="FFFFFF"/>
                    </a:outerShdw>
                  </a:effectLst>
                  <a:latin typeface="+mn-lt"/>
                  <a:ea typeface="+mn-ea"/>
                </a:defRPr>
              </a:lvl3pPr>
              <a:lvl4pPr marL="1600200" indent="-228600" algn="l" rtl="0" eaLnBrk="0" fontAlgn="base" hangingPunct="0">
                <a:spcBef>
                  <a:spcPct val="20000"/>
                </a:spcBef>
                <a:spcAft>
                  <a:spcPct val="0"/>
                </a:spcAft>
                <a:buClr>
                  <a:schemeClr val="accent2"/>
                </a:buClr>
                <a:buFont typeface="Wingdings" pitchFamily="2" charset="2"/>
                <a:buChar char="§"/>
                <a:defRPr kumimoji="1" sz="2000">
                  <a:solidFill>
                    <a:schemeClr val="tx1"/>
                  </a:solidFill>
                  <a:effectLst>
                    <a:outerShdw blurRad="38100" dist="38100" dir="2700000" algn="tl">
                      <a:srgbClr val="FFFFFF"/>
                    </a:outerShdw>
                  </a:effectLst>
                  <a:latin typeface="+mn-lt"/>
                  <a:ea typeface="+mn-ea"/>
                </a:defRPr>
              </a:lvl4pPr>
              <a:lvl5pPr marL="2057400" indent="-228600" algn="l" rtl="0" eaLnBrk="0" fontAlgn="base" hangingPunct="0">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FFFFFF"/>
                    </a:outerShdw>
                  </a:effectLst>
                  <a:latin typeface="+mn-lt"/>
                  <a:ea typeface="+mn-ea"/>
                </a:defRPr>
              </a:lvl5pPr>
            </a:lstStyle>
            <a:p>
              <a:pPr marL="0" indent="0" algn="dist" eaLnBrk="1" hangingPunct="1">
                <a:spcBef>
                  <a:spcPct val="50000"/>
                </a:spcBef>
                <a:buClr>
                  <a:srgbClr val="000000"/>
                </a:buClr>
                <a:buNone/>
                <a:defRPr/>
              </a:pPr>
              <a:r>
                <a:rPr lang="ja-JP" altLang="en-US" sz="2363" b="1" noProof="1">
                  <a:solidFill>
                    <a:srgbClr val="080808"/>
                  </a:solidFill>
                </a:rPr>
                <a:t>板を当てると面で支えるため、より安定！</a:t>
              </a:r>
            </a:p>
          </p:txBody>
        </p:sp>
      </p:grpSp>
      <p:sp>
        <p:nvSpPr>
          <p:cNvPr id="148499" name="AutoShape 19"/>
          <p:cNvSpPr/>
          <p:nvPr/>
        </p:nvSpPr>
        <p:spPr>
          <a:xfrm>
            <a:off x="4138643" y="2413269"/>
            <a:ext cx="5963245" cy="680709"/>
          </a:xfrm>
          <a:prstGeom prst="wedgeRectCallout">
            <a:avLst>
              <a:gd name="adj1" fmla="val -51940"/>
              <a:gd name="adj2" fmla="val 129338"/>
            </a:avLst>
          </a:prstGeom>
          <a:solidFill>
            <a:srgbClr val="FFCCFF"/>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Font typeface="Wingdings" pitchFamily="2" charset="2"/>
              <a:buChar char="§"/>
              <a:defRPr kumimoji="1"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kumimoji="1" sz="2800">
                <a:solidFill>
                  <a:schemeClr val="tx1"/>
                </a:solidFill>
                <a:effectLst>
                  <a:outerShdw blurRad="38100" dist="38100" dir="2700000" algn="tl">
                    <a:srgbClr val="FFFFFF"/>
                  </a:outerShdw>
                </a:effectLst>
                <a:latin typeface="+mn-lt"/>
                <a:ea typeface="+mn-ea"/>
              </a:defRPr>
            </a:lvl2pPr>
            <a:lvl3pPr marL="1143000" indent="-228600" algn="l" rtl="0" eaLnBrk="0" fontAlgn="base" hangingPunct="0">
              <a:spcBef>
                <a:spcPct val="20000"/>
              </a:spcBef>
              <a:spcAft>
                <a:spcPct val="0"/>
              </a:spcAft>
              <a:buClr>
                <a:schemeClr val="hlink"/>
              </a:buClr>
              <a:buFont typeface="Wingdings" pitchFamily="2" charset="2"/>
              <a:buChar char="§"/>
              <a:defRPr kumimoji="1" sz="2400">
                <a:solidFill>
                  <a:schemeClr val="tx1"/>
                </a:solidFill>
                <a:effectLst>
                  <a:outerShdw blurRad="38100" dist="38100" dir="2700000" algn="tl">
                    <a:srgbClr val="FFFFFF"/>
                  </a:outerShdw>
                </a:effectLst>
                <a:latin typeface="+mn-lt"/>
                <a:ea typeface="+mn-ea"/>
              </a:defRPr>
            </a:lvl3pPr>
            <a:lvl4pPr marL="1600200" indent="-228600" algn="l" rtl="0" eaLnBrk="0" fontAlgn="base" hangingPunct="0">
              <a:spcBef>
                <a:spcPct val="20000"/>
              </a:spcBef>
              <a:spcAft>
                <a:spcPct val="0"/>
              </a:spcAft>
              <a:buClr>
                <a:schemeClr val="accent2"/>
              </a:buClr>
              <a:buFont typeface="Wingdings" pitchFamily="2" charset="2"/>
              <a:buChar char="§"/>
              <a:defRPr kumimoji="1" sz="2000">
                <a:solidFill>
                  <a:schemeClr val="tx1"/>
                </a:solidFill>
                <a:effectLst>
                  <a:outerShdw blurRad="38100" dist="38100" dir="2700000" algn="tl">
                    <a:srgbClr val="FFFFFF"/>
                  </a:outerShdw>
                </a:effectLst>
                <a:latin typeface="+mn-lt"/>
                <a:ea typeface="+mn-ea"/>
              </a:defRPr>
            </a:lvl4pPr>
            <a:lvl5pPr marL="2057400" indent="-228600" algn="l" rtl="0" eaLnBrk="0" fontAlgn="base" hangingPunct="0">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FFFFFF"/>
                  </a:outerShdw>
                </a:effectLst>
                <a:latin typeface="+mn-lt"/>
                <a:ea typeface="+mn-ea"/>
              </a:defRPr>
            </a:lvl5pPr>
          </a:lstStyle>
          <a:p>
            <a:pPr marL="0" indent="0" algn="ctr" eaLnBrk="1" hangingPunct="1">
              <a:spcBef>
                <a:spcPct val="0"/>
              </a:spcBef>
              <a:buClr>
                <a:srgbClr val="000000"/>
              </a:buClr>
              <a:buNone/>
              <a:defRPr/>
            </a:pPr>
            <a:r>
              <a:rPr lang="ja-JP" altLang="en-US" sz="2835" b="1" noProof="1"/>
              <a:t>家具と天井のスキマを埋める対策を</a:t>
            </a:r>
          </a:p>
        </p:txBody>
      </p:sp>
      <p:sp>
        <p:nvSpPr>
          <p:cNvPr id="14" name="正方形/長方形 13"/>
          <p:cNvSpPr/>
          <p:nvPr/>
        </p:nvSpPr>
        <p:spPr>
          <a:xfrm>
            <a:off x="0" y="0"/>
            <a:ext cx="14401800" cy="1365013"/>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1221692"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a:t>
            </a:r>
            <a:r>
              <a:rPr lang="ja-JP" altLang="en-US" sz="4400" dirty="0">
                <a:solidFill>
                  <a:prstClr val="white"/>
                </a:solidFill>
                <a:latin typeface="Calibri" panose="020F0502020204030204"/>
                <a:ea typeface="ＭＳ Ｐゴシック" panose="020B0600070205080204" pitchFamily="50" charset="-128"/>
              </a:rPr>
              <a:t>家具の転倒防止</a:t>
            </a:r>
            <a:endParaRPr kumimoji="1" lang="ja-JP" altLang="en-US" sz="4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27818824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2" name="Picture 6" descr="D:\Users\02010278\Desktop\m.png"/>
          <p:cNvPicPr>
            <a:picLocks noChangeAspect="1" noChangeArrowheads="1"/>
          </p:cNvPicPr>
          <p:nvPr/>
        </p:nvPicPr>
        <p:blipFill>
          <a:blip r:embed="rId3">
            <a:duotone>
              <a:schemeClr val="bg2">
                <a:shade val="45000"/>
                <a:satMod val="135000"/>
              </a:schemeClr>
              <a:prstClr val="white"/>
            </a:duotone>
          </a:blip>
          <a:srcRect/>
          <a:stretch>
            <a:fillRect/>
          </a:stretch>
        </p:blipFill>
        <p:spPr bwMode="auto">
          <a:xfrm>
            <a:off x="1067628" y="-581806"/>
            <a:ext cx="11839915" cy="11839915"/>
          </a:xfrm>
          <a:prstGeom prst="rect">
            <a:avLst/>
          </a:prstGeom>
          <a:noFill/>
        </p:spPr>
      </p:pic>
      <p:sp>
        <p:nvSpPr>
          <p:cNvPr id="45060" name="Text Box 12"/>
          <p:cNvSpPr txBox="1">
            <a:spLocks noChangeArrowheads="1"/>
          </p:cNvSpPr>
          <p:nvPr/>
        </p:nvSpPr>
        <p:spPr bwMode="auto">
          <a:xfrm>
            <a:off x="240242" y="2984867"/>
            <a:ext cx="13921317" cy="1638782"/>
          </a:xfrm>
          <a:prstGeom prst="rect">
            <a:avLst/>
          </a:prstGeom>
          <a:noFill/>
          <a:ln>
            <a:noFill/>
          </a:ln>
          <a:effec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defRPr/>
            </a:pPr>
            <a:r>
              <a:rPr lang="ja-JP" altLang="en-US" sz="10049" spc="457" dirty="0">
                <a:solidFill>
                  <a:srgbClr val="C00000"/>
                </a:solidFill>
                <a:latin typeface="メイリオ" pitchFamily="50" charset="-128"/>
                <a:ea typeface="メイリオ" pitchFamily="50" charset="-128"/>
                <a:cs typeface="メイリオ" pitchFamily="50" charset="-128"/>
              </a:rPr>
              <a:t>出口の確認</a:t>
            </a:r>
          </a:p>
        </p:txBody>
      </p:sp>
      <p:sp>
        <p:nvSpPr>
          <p:cNvPr id="6" name="Text Box 14"/>
          <p:cNvSpPr txBox="1">
            <a:spLocks noChangeArrowheads="1"/>
          </p:cNvSpPr>
          <p:nvPr/>
        </p:nvSpPr>
        <p:spPr bwMode="auto">
          <a:xfrm>
            <a:off x="404591" y="4676694"/>
            <a:ext cx="13592619" cy="4309641"/>
          </a:xfrm>
          <a:prstGeom prst="rect">
            <a:avLst/>
          </a:prstGeom>
          <a:noFill/>
          <a:ln>
            <a:noFill/>
          </a:ln>
          <a:effec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lnSpc>
                <a:spcPct val="150000"/>
              </a:lnSpc>
              <a:defRPr/>
            </a:pPr>
            <a:r>
              <a:rPr lang="ja-JP" altLang="en-US" sz="6090" spc="457" dirty="0">
                <a:solidFill>
                  <a:srgbClr val="FF0000"/>
                </a:solidFill>
                <a:latin typeface="メイリオ" pitchFamily="50" charset="-128"/>
                <a:ea typeface="メイリオ" pitchFamily="50" charset="-128"/>
                <a:cs typeface="メイリオ" pitchFamily="50" charset="-128"/>
              </a:rPr>
              <a:t>裸足で歩かない。</a:t>
            </a:r>
            <a:endParaRPr lang="en-US" altLang="ja-JP" sz="6090" spc="457" dirty="0">
              <a:solidFill>
                <a:srgbClr val="FF0000"/>
              </a:solidFill>
              <a:latin typeface="メイリオ" pitchFamily="50" charset="-128"/>
              <a:ea typeface="メイリオ" pitchFamily="50" charset="-128"/>
              <a:cs typeface="メイリオ" pitchFamily="50" charset="-128"/>
            </a:endParaRPr>
          </a:p>
          <a:p>
            <a:pPr algn="ctr" eaLnBrk="1" hangingPunct="1">
              <a:lnSpc>
                <a:spcPct val="150000"/>
              </a:lnSpc>
              <a:defRPr/>
            </a:pPr>
            <a:r>
              <a:rPr lang="ja-JP" altLang="en-US" sz="6090" spc="457" dirty="0">
                <a:latin typeface="メイリオ" pitchFamily="50" charset="-128"/>
                <a:ea typeface="メイリオ" pitchFamily="50" charset="-128"/>
                <a:cs typeface="メイリオ" pitchFamily="50" charset="-128"/>
              </a:rPr>
              <a:t>慌てて外に出てない。</a:t>
            </a:r>
            <a:endParaRPr lang="en-US" altLang="ja-JP" sz="6090" spc="457" dirty="0">
              <a:latin typeface="メイリオ" pitchFamily="50" charset="-128"/>
              <a:ea typeface="メイリオ" pitchFamily="50" charset="-128"/>
              <a:cs typeface="メイリオ" pitchFamily="50" charset="-128"/>
            </a:endParaRPr>
          </a:p>
          <a:p>
            <a:pPr algn="ctr" eaLnBrk="1" hangingPunct="1">
              <a:lnSpc>
                <a:spcPct val="150000"/>
              </a:lnSpc>
              <a:defRPr/>
            </a:pPr>
            <a:r>
              <a:rPr lang="ja-JP" altLang="en-US" sz="6090" spc="457" dirty="0">
                <a:latin typeface="メイリオ" pitchFamily="50" charset="-128"/>
                <a:ea typeface="メイリオ" pitchFamily="50" charset="-128"/>
                <a:cs typeface="メイリオ" pitchFamily="50" charset="-128"/>
              </a:rPr>
              <a:t>まずは深呼吸</a:t>
            </a:r>
            <a:endParaRPr lang="en-US" altLang="ja-JP" sz="6090" spc="457" dirty="0">
              <a:latin typeface="メイリオ" pitchFamily="50" charset="-128"/>
              <a:ea typeface="メイリオ" pitchFamily="50" charset="-128"/>
              <a:cs typeface="メイリオ" pitchFamily="50" charset="-128"/>
            </a:endParaRPr>
          </a:p>
        </p:txBody>
      </p:sp>
      <p:sp>
        <p:nvSpPr>
          <p:cNvPr id="7" name="正方形/長方形 6"/>
          <p:cNvSpPr/>
          <p:nvPr/>
        </p:nvSpPr>
        <p:spPr bwMode="auto">
          <a:xfrm>
            <a:off x="0" y="0"/>
            <a:ext cx="14401800" cy="13716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19233" bIns="0" anchor="ctr"/>
          <a:lstStyle/>
          <a:p>
            <a:pPr eaLnBrk="1" hangingPunct="1">
              <a:defRPr/>
            </a:pPr>
            <a:r>
              <a:rPr lang="ja-JP" altLang="en-US" sz="4400" b="1" dirty="0">
                <a:solidFill>
                  <a:schemeClr val="bg1"/>
                </a:solidFill>
                <a:latin typeface="メイリオ" panose="020B0604030504040204" pitchFamily="50" charset="-128"/>
                <a:ea typeface="メイリオ" panose="020B0604030504040204" pitchFamily="50" charset="-128"/>
              </a:rPr>
              <a:t>☆自身を守る</a:t>
            </a:r>
          </a:p>
        </p:txBody>
      </p:sp>
    </p:spTree>
    <p:extLst>
      <p:ext uri="{BB962C8B-B14F-4D97-AF65-F5344CB8AC3E}">
        <p14:creationId xmlns:p14="http://schemas.microsoft.com/office/powerpoint/2010/main" val="267979284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2221" y="1563624"/>
            <a:ext cx="7710733" cy="8301028"/>
          </a:xfrm>
        </p:spPr>
      </p:pic>
      <p:sp>
        <p:nvSpPr>
          <p:cNvPr id="3" name="正方形/長方形 2"/>
          <p:cNvSpPr/>
          <p:nvPr/>
        </p:nvSpPr>
        <p:spPr bwMode="auto">
          <a:xfrm>
            <a:off x="0" y="0"/>
            <a:ext cx="14401800" cy="1270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19233" bIns="0" anchor="ctr"/>
          <a:lstStyle/>
          <a:p>
            <a:pPr eaLnBrk="1" hangingPunct="1">
              <a:defRPr/>
            </a:pPr>
            <a:r>
              <a:rPr lang="ja-JP" altLang="en-US" sz="4400" b="1" dirty="0">
                <a:solidFill>
                  <a:schemeClr val="bg1"/>
                </a:solidFill>
                <a:latin typeface="メイリオ" panose="020B0604030504040204" pitchFamily="50" charset="-128"/>
                <a:ea typeface="メイリオ" panose="020B0604030504040204" pitchFamily="50" charset="-128"/>
              </a:rPr>
              <a:t>☆自宅で被災したら・・・</a:t>
            </a:r>
          </a:p>
        </p:txBody>
      </p:sp>
    </p:spTree>
    <p:extLst>
      <p:ext uri="{BB962C8B-B14F-4D97-AF65-F5344CB8AC3E}">
        <p14:creationId xmlns:p14="http://schemas.microsoft.com/office/powerpoint/2010/main" val="1867761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BS12_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8710" y="5475528"/>
            <a:ext cx="2479060" cy="2878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4"/>
          <p:cNvSpPr>
            <a:spLocks noGrp="1" noRot="1"/>
          </p:cNvSpPr>
          <p:nvPr>
            <p:ph type="body" idx="4294967295"/>
          </p:nvPr>
        </p:nvSpPr>
        <p:spPr>
          <a:xfrm>
            <a:off x="0" y="3178365"/>
            <a:ext cx="7420303" cy="4166771"/>
          </a:xfrm>
          <a:noFill/>
        </p:spPr>
        <p:txBody>
          <a:bodyPr>
            <a:prstTxWarp prst="textNoShape">
              <a:avLst/>
            </a:prstTxWarp>
            <a:normAutofit fontScale="92500" lnSpcReduction="20000"/>
          </a:bodyPr>
          <a:lstStyle/>
          <a:p>
            <a:pPr eaLnBrk="1" hangingPunct="1">
              <a:lnSpc>
                <a:spcPct val="90000"/>
              </a:lnSpc>
              <a:spcBef>
                <a:spcPct val="10000"/>
              </a:spcBef>
              <a:buFont typeface="Wingdings" panose="05000000000000000000" pitchFamily="2" charset="2"/>
              <a:buNone/>
            </a:pPr>
            <a:r>
              <a:rPr lang="ja-JP" altLang="en-US" b="1" u="sng" dirty="0"/>
              <a:t>●　ガラス飛散防止フィルム</a:t>
            </a:r>
          </a:p>
          <a:p>
            <a:pPr eaLnBrk="1" hangingPunct="1">
              <a:lnSpc>
                <a:spcPct val="90000"/>
              </a:lnSpc>
              <a:spcBef>
                <a:spcPct val="10000"/>
              </a:spcBef>
              <a:buFont typeface="Wingdings" panose="05000000000000000000" pitchFamily="2" charset="2"/>
              <a:buNone/>
            </a:pPr>
            <a:r>
              <a:rPr lang="ja-JP" altLang="en-US" dirty="0"/>
              <a:t>　⇒　作業が手間だが非常に効果的</a:t>
            </a:r>
          </a:p>
          <a:p>
            <a:pPr eaLnBrk="1" hangingPunct="1">
              <a:lnSpc>
                <a:spcPct val="90000"/>
              </a:lnSpc>
              <a:spcBef>
                <a:spcPct val="10000"/>
              </a:spcBef>
              <a:buFont typeface="Wingdings" panose="05000000000000000000" pitchFamily="2" charset="2"/>
              <a:buNone/>
            </a:pPr>
            <a:endParaRPr lang="ja-JP" altLang="en-US" sz="1890" dirty="0"/>
          </a:p>
          <a:p>
            <a:pPr eaLnBrk="1" hangingPunct="1">
              <a:lnSpc>
                <a:spcPct val="90000"/>
              </a:lnSpc>
              <a:spcBef>
                <a:spcPct val="10000"/>
              </a:spcBef>
              <a:buFont typeface="Wingdings" panose="05000000000000000000" pitchFamily="2" charset="2"/>
              <a:buNone/>
            </a:pPr>
            <a:r>
              <a:rPr lang="ja-JP" altLang="en-US" b="1" u="sng" dirty="0"/>
              <a:t>●　日頃からカーテンを</a:t>
            </a:r>
          </a:p>
          <a:p>
            <a:pPr eaLnBrk="1" hangingPunct="1">
              <a:lnSpc>
                <a:spcPct val="90000"/>
              </a:lnSpc>
              <a:spcBef>
                <a:spcPct val="10000"/>
              </a:spcBef>
              <a:buFont typeface="Wingdings" panose="05000000000000000000" pitchFamily="2" charset="2"/>
              <a:buNone/>
            </a:pPr>
            <a:r>
              <a:rPr lang="ja-JP" altLang="en-US" dirty="0"/>
              <a:t>　⇒　薄いカーテン１枚でも飛散防止の効果あり</a:t>
            </a:r>
          </a:p>
          <a:p>
            <a:pPr eaLnBrk="1" hangingPunct="1">
              <a:lnSpc>
                <a:spcPct val="90000"/>
              </a:lnSpc>
              <a:spcBef>
                <a:spcPct val="10000"/>
              </a:spcBef>
              <a:buFont typeface="Wingdings" panose="05000000000000000000" pitchFamily="2" charset="2"/>
              <a:buNone/>
            </a:pPr>
            <a:endParaRPr lang="ja-JP" altLang="en-US" sz="1890" dirty="0"/>
          </a:p>
          <a:p>
            <a:pPr eaLnBrk="1" hangingPunct="1">
              <a:lnSpc>
                <a:spcPct val="90000"/>
              </a:lnSpc>
              <a:spcBef>
                <a:spcPct val="10000"/>
              </a:spcBef>
              <a:buFont typeface="Wingdings" panose="05000000000000000000" pitchFamily="2" charset="2"/>
              <a:buNone/>
            </a:pPr>
            <a:r>
              <a:rPr lang="ja-JP" altLang="en-US" b="1" u="sng" dirty="0"/>
              <a:t>●　足元への備え</a:t>
            </a:r>
          </a:p>
          <a:p>
            <a:pPr eaLnBrk="1" hangingPunct="1">
              <a:lnSpc>
                <a:spcPct val="90000"/>
              </a:lnSpc>
              <a:spcBef>
                <a:spcPct val="10000"/>
              </a:spcBef>
              <a:buFont typeface="Wingdings" panose="05000000000000000000" pitchFamily="2" charset="2"/>
              <a:buNone/>
            </a:pPr>
            <a:r>
              <a:rPr lang="ja-JP" altLang="en-US" dirty="0"/>
              <a:t>　⇒　寝室には底の丈夫なスリッパ等を用意　</a:t>
            </a:r>
          </a:p>
        </p:txBody>
      </p:sp>
      <p:sp>
        <p:nvSpPr>
          <p:cNvPr id="79877" name="Text Box 5"/>
          <p:cNvSpPr txBox="1"/>
          <p:nvPr/>
        </p:nvSpPr>
        <p:spPr>
          <a:xfrm>
            <a:off x="2522191" y="7860825"/>
            <a:ext cx="6313914" cy="1197572"/>
          </a:xfrm>
          <a:prstGeom prst="rect">
            <a:avLst/>
          </a:prstGeom>
          <a:solidFill>
            <a:srgbClr val="FFFF99"/>
          </a:solidFill>
          <a:ln w="9525">
            <a:noFill/>
            <a:miter/>
          </a:ln>
        </p:spPr>
        <p:txBody>
          <a:bodyPr>
            <a:spAutoFit/>
          </a:bodyPr>
          <a:lstStyle>
            <a:lvl1pPr marL="342900" indent="-342900" algn="l" rtl="0" eaLnBrk="0" fontAlgn="base" hangingPunct="0">
              <a:spcBef>
                <a:spcPct val="20000"/>
              </a:spcBef>
              <a:spcAft>
                <a:spcPct val="0"/>
              </a:spcAft>
              <a:buClr>
                <a:schemeClr val="hlink"/>
              </a:buClr>
              <a:buFont typeface="Wingdings" pitchFamily="2" charset="2"/>
              <a:buChar char="§"/>
              <a:defRPr kumimoji="1"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kumimoji="1" sz="2800">
                <a:solidFill>
                  <a:schemeClr val="tx1"/>
                </a:solidFill>
                <a:effectLst>
                  <a:outerShdw blurRad="38100" dist="38100" dir="2700000" algn="tl">
                    <a:srgbClr val="FFFFFF"/>
                  </a:outerShdw>
                </a:effectLst>
                <a:latin typeface="+mn-lt"/>
                <a:ea typeface="+mn-ea"/>
              </a:defRPr>
            </a:lvl2pPr>
            <a:lvl3pPr marL="1143000" indent="-228600" algn="l" rtl="0" eaLnBrk="0" fontAlgn="base" hangingPunct="0">
              <a:spcBef>
                <a:spcPct val="20000"/>
              </a:spcBef>
              <a:spcAft>
                <a:spcPct val="0"/>
              </a:spcAft>
              <a:buClr>
                <a:schemeClr val="hlink"/>
              </a:buClr>
              <a:buFont typeface="Wingdings" pitchFamily="2" charset="2"/>
              <a:buChar char="§"/>
              <a:defRPr kumimoji="1" sz="2400">
                <a:solidFill>
                  <a:schemeClr val="tx1"/>
                </a:solidFill>
                <a:effectLst>
                  <a:outerShdw blurRad="38100" dist="38100" dir="2700000" algn="tl">
                    <a:srgbClr val="FFFFFF"/>
                  </a:outerShdw>
                </a:effectLst>
                <a:latin typeface="+mn-lt"/>
                <a:ea typeface="+mn-ea"/>
              </a:defRPr>
            </a:lvl3pPr>
            <a:lvl4pPr marL="1600200" indent="-228600" algn="l" rtl="0" eaLnBrk="0" fontAlgn="base" hangingPunct="0">
              <a:spcBef>
                <a:spcPct val="20000"/>
              </a:spcBef>
              <a:spcAft>
                <a:spcPct val="0"/>
              </a:spcAft>
              <a:buClr>
                <a:schemeClr val="accent2"/>
              </a:buClr>
              <a:buFont typeface="Wingdings" pitchFamily="2" charset="2"/>
              <a:buChar char="§"/>
              <a:defRPr kumimoji="1" sz="2000">
                <a:solidFill>
                  <a:schemeClr val="tx1"/>
                </a:solidFill>
                <a:effectLst>
                  <a:outerShdw blurRad="38100" dist="38100" dir="2700000" algn="tl">
                    <a:srgbClr val="FFFFFF"/>
                  </a:outerShdw>
                </a:effectLst>
                <a:latin typeface="+mn-lt"/>
                <a:ea typeface="+mn-ea"/>
              </a:defRPr>
            </a:lvl4pPr>
            <a:lvl5pPr marL="2057400" indent="-228600" algn="l" rtl="0" eaLnBrk="0" fontAlgn="base" hangingPunct="0">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FFFFFF"/>
                  </a:outerShdw>
                </a:effectLst>
                <a:latin typeface="+mn-lt"/>
                <a:ea typeface="+mn-ea"/>
              </a:defRPr>
            </a:lvl5pPr>
          </a:lstStyle>
          <a:p>
            <a:pPr marL="0" indent="0" algn="ctr" eaLnBrk="1" hangingPunct="1">
              <a:lnSpc>
                <a:spcPct val="90000"/>
              </a:lnSpc>
              <a:spcBef>
                <a:spcPct val="10000"/>
              </a:spcBef>
              <a:buClr>
                <a:schemeClr val="bg2"/>
              </a:buClr>
              <a:buSzPct val="75000"/>
              <a:buNone/>
              <a:defRPr/>
            </a:pPr>
            <a:r>
              <a:rPr lang="ja-JP" altLang="en-US" sz="3780" b="1" noProof="1">
                <a:solidFill>
                  <a:srgbClr val="FF0000"/>
                </a:solidFill>
              </a:rPr>
              <a:t>ガラス飛散の危険性がないか</a:t>
            </a:r>
          </a:p>
          <a:p>
            <a:pPr marL="0" indent="0" eaLnBrk="1" hangingPunct="1">
              <a:lnSpc>
                <a:spcPct val="90000"/>
              </a:lnSpc>
              <a:spcBef>
                <a:spcPct val="10000"/>
              </a:spcBef>
              <a:buClr>
                <a:schemeClr val="bg2"/>
              </a:buClr>
              <a:buSzPct val="75000"/>
              <a:buNone/>
              <a:defRPr/>
            </a:pPr>
            <a:r>
              <a:rPr lang="ja-JP" altLang="en-US" sz="3780" b="1" noProof="1">
                <a:solidFill>
                  <a:srgbClr val="FF0000"/>
                </a:solidFill>
              </a:rPr>
              <a:t>再確認してください。</a:t>
            </a:r>
          </a:p>
        </p:txBody>
      </p:sp>
      <p:sp>
        <p:nvSpPr>
          <p:cNvPr id="270342" name="Rectangle 6"/>
          <p:cNvSpPr>
            <a:spLocks noChangeArrowheads="1"/>
          </p:cNvSpPr>
          <p:nvPr/>
        </p:nvSpPr>
        <p:spPr bwMode="auto">
          <a:xfrm>
            <a:off x="2942245" y="2317631"/>
            <a:ext cx="9205525" cy="81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eaLnBrk="1" hangingPunct="1">
              <a:defRPr/>
            </a:pPr>
            <a:endParaRPr lang="ja-JP" altLang="en-US" sz="4016" b="1">
              <a:solidFill>
                <a:schemeClr val="tx2"/>
              </a:solidFill>
              <a:effectLst>
                <a:outerShdw blurRad="38100" dist="38100" dir="2700000" algn="tl">
                  <a:srgbClr val="FFFFFF"/>
                </a:outerShdw>
              </a:effectLst>
              <a:latin typeface="Arial Black" pitchFamily="34" charset="0"/>
            </a:endParaRPr>
          </a:p>
        </p:txBody>
      </p:sp>
      <p:pic>
        <p:nvPicPr>
          <p:cNvPr id="2560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8709" y="2158237"/>
            <a:ext cx="2467808" cy="315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p:cNvSpPr/>
          <p:nvPr/>
        </p:nvSpPr>
        <p:spPr bwMode="auto">
          <a:xfrm>
            <a:off x="0" y="0"/>
            <a:ext cx="14401800" cy="12446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19233" bIns="0" anchor="ctr"/>
          <a:lstStyle/>
          <a:p>
            <a:pPr eaLnBrk="1" hangingPunct="1">
              <a:defRPr/>
            </a:pPr>
            <a:r>
              <a:rPr lang="ja-JP" altLang="en-US" sz="4400" b="1" dirty="0">
                <a:solidFill>
                  <a:schemeClr val="bg1"/>
                </a:solidFill>
                <a:latin typeface="メイリオ" panose="020B0604030504040204" pitchFamily="50" charset="-128"/>
                <a:ea typeface="メイリオ" panose="020B0604030504040204" pitchFamily="50" charset="-128"/>
              </a:rPr>
              <a:t>☆足元を守る</a:t>
            </a:r>
          </a:p>
        </p:txBody>
      </p:sp>
    </p:spTree>
    <p:extLst>
      <p:ext uri="{BB962C8B-B14F-4D97-AF65-F5344CB8AC3E}">
        <p14:creationId xmlns:p14="http://schemas.microsoft.com/office/powerpoint/2010/main" val="1765559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3" name="Picture 7" descr="D:\Users\02010278\Desktop\ピクトさん\3a.png"/>
          <p:cNvPicPr>
            <a:picLocks noChangeAspect="1" noChangeArrowheads="1"/>
          </p:cNvPicPr>
          <p:nvPr/>
        </p:nvPicPr>
        <p:blipFill>
          <a:blip r:embed="rId3">
            <a:duotone>
              <a:schemeClr val="bg2">
                <a:shade val="45000"/>
                <a:satMod val="135000"/>
              </a:schemeClr>
              <a:prstClr val="white"/>
            </a:duotone>
          </a:blip>
          <a:srcRect/>
          <a:stretch>
            <a:fillRect/>
          </a:stretch>
        </p:blipFill>
        <p:spPr bwMode="auto">
          <a:xfrm>
            <a:off x="3576085" y="2370145"/>
            <a:ext cx="7250686" cy="7250687"/>
          </a:xfrm>
          <a:prstGeom prst="rect">
            <a:avLst/>
          </a:prstGeom>
          <a:noFill/>
        </p:spPr>
      </p:pic>
      <p:sp>
        <p:nvSpPr>
          <p:cNvPr id="11" name="Text Box 14"/>
          <p:cNvSpPr txBox="1">
            <a:spLocks noChangeArrowheads="1"/>
          </p:cNvSpPr>
          <p:nvPr/>
        </p:nvSpPr>
        <p:spPr bwMode="auto">
          <a:xfrm>
            <a:off x="733288" y="7197515"/>
            <a:ext cx="13595037" cy="1894621"/>
          </a:xfrm>
          <a:prstGeom prst="rect">
            <a:avLst/>
          </a:prstGeom>
          <a:noFill/>
          <a:ln>
            <a:noFill/>
          </a:ln>
          <a:effec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spcBef>
                <a:spcPts val="914"/>
              </a:spcBef>
              <a:defRPr/>
            </a:pPr>
            <a:r>
              <a:rPr lang="ja-JP" altLang="en-US" sz="5481" spc="457" dirty="0">
                <a:solidFill>
                  <a:srgbClr val="000000"/>
                </a:solidFill>
                <a:latin typeface="メイリオ" pitchFamily="50" charset="-128"/>
                <a:ea typeface="メイリオ" pitchFamily="50" charset="-128"/>
                <a:cs typeface="メイリオ" pitchFamily="50" charset="-128"/>
              </a:rPr>
              <a:t>自宅が安全であれば、自宅に留まる</a:t>
            </a:r>
            <a:endParaRPr lang="en-US" altLang="ja-JP" sz="5481" spc="457" dirty="0">
              <a:solidFill>
                <a:srgbClr val="000000"/>
              </a:solidFill>
              <a:latin typeface="メイリオ" pitchFamily="50" charset="-128"/>
              <a:ea typeface="メイリオ" pitchFamily="50" charset="-128"/>
              <a:cs typeface="メイリオ" pitchFamily="50" charset="-128"/>
            </a:endParaRPr>
          </a:p>
          <a:p>
            <a:pPr algn="ctr" eaLnBrk="1" hangingPunct="1">
              <a:spcBef>
                <a:spcPts val="914"/>
              </a:spcBef>
              <a:defRPr/>
            </a:pPr>
            <a:r>
              <a:rPr lang="ja-JP" altLang="en-US" sz="5481" spc="457" dirty="0">
                <a:solidFill>
                  <a:srgbClr val="000000"/>
                </a:solidFill>
                <a:latin typeface="メイリオ" pitchFamily="50" charset="-128"/>
                <a:ea typeface="メイリオ" pitchFamily="50" charset="-128"/>
                <a:cs typeface="メイリオ" pitchFamily="50" charset="-128"/>
              </a:rPr>
              <a:t>ことも安心・安全な避難になります</a:t>
            </a:r>
            <a:endParaRPr lang="en-US" altLang="ja-JP" sz="5481" spc="457" dirty="0">
              <a:solidFill>
                <a:srgbClr val="000000"/>
              </a:solidFill>
              <a:latin typeface="メイリオ" pitchFamily="50" charset="-128"/>
              <a:ea typeface="メイリオ" pitchFamily="50" charset="-128"/>
              <a:cs typeface="メイリオ" pitchFamily="50" charset="-128"/>
            </a:endParaRPr>
          </a:p>
        </p:txBody>
      </p:sp>
      <p:sp>
        <p:nvSpPr>
          <p:cNvPr id="6" name="Rectangle 3"/>
          <p:cNvSpPr txBox="1">
            <a:spLocks noChangeArrowheads="1"/>
          </p:cNvSpPr>
          <p:nvPr/>
        </p:nvSpPr>
        <p:spPr bwMode="auto">
          <a:xfrm>
            <a:off x="480483" y="3123052"/>
            <a:ext cx="13921317" cy="2960697"/>
          </a:xfrm>
          <a:prstGeom prst="rect">
            <a:avLst/>
          </a:prstGeom>
          <a:noFill/>
          <a:ln>
            <a:noFill/>
          </a:ln>
        </p:spPr>
        <p:txBody>
          <a:bodyPr/>
          <a:lstStyle>
            <a:lvl1pPr marL="342900" indent="-34290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lnSpc>
                <a:spcPts val="10658"/>
              </a:lnSpc>
              <a:defRPr/>
            </a:pPr>
            <a:r>
              <a:rPr lang="ja-JP" altLang="en-US" sz="8222" spc="457" dirty="0">
                <a:solidFill>
                  <a:srgbClr val="C00000"/>
                </a:solidFill>
                <a:latin typeface="メイリオ" pitchFamily="50" charset="-128"/>
                <a:ea typeface="メイリオ" pitchFamily="50" charset="-128"/>
                <a:cs typeface="メイリオ" pitchFamily="50" charset="-128"/>
              </a:rPr>
              <a:t>マンション内の備えが</a:t>
            </a:r>
            <a:endParaRPr lang="en-US" altLang="ja-JP" sz="8222" spc="457" dirty="0">
              <a:solidFill>
                <a:srgbClr val="C00000"/>
              </a:solidFill>
              <a:latin typeface="メイリオ" pitchFamily="50" charset="-128"/>
              <a:ea typeface="メイリオ" pitchFamily="50" charset="-128"/>
              <a:cs typeface="メイリオ" pitchFamily="50" charset="-128"/>
            </a:endParaRPr>
          </a:p>
          <a:p>
            <a:pPr algn="ctr" eaLnBrk="1" hangingPunct="1">
              <a:lnSpc>
                <a:spcPts val="10658"/>
              </a:lnSpc>
              <a:defRPr/>
            </a:pPr>
            <a:r>
              <a:rPr lang="ja-JP" altLang="en-US" sz="8222" spc="457" dirty="0">
                <a:solidFill>
                  <a:srgbClr val="C00000"/>
                </a:solidFill>
                <a:latin typeface="メイリオ" pitchFamily="50" charset="-128"/>
                <a:ea typeface="メイリオ" pitchFamily="50" charset="-128"/>
                <a:cs typeface="メイリオ" pitchFamily="50" charset="-128"/>
              </a:rPr>
              <a:t>安全な在宅避難につながる</a:t>
            </a:r>
            <a:endParaRPr lang="en-US" altLang="ja-JP" sz="8222" spc="457" dirty="0">
              <a:solidFill>
                <a:srgbClr val="C00000"/>
              </a:solidFill>
              <a:latin typeface="メイリオ" pitchFamily="50" charset="-128"/>
              <a:ea typeface="メイリオ" pitchFamily="50" charset="-128"/>
              <a:cs typeface="メイリオ" pitchFamily="50" charset="-128"/>
            </a:endParaRPr>
          </a:p>
        </p:txBody>
      </p:sp>
      <p:sp>
        <p:nvSpPr>
          <p:cNvPr id="9" name="正方形/長方形 8"/>
          <p:cNvSpPr/>
          <p:nvPr/>
        </p:nvSpPr>
        <p:spPr bwMode="auto">
          <a:xfrm>
            <a:off x="0" y="20914"/>
            <a:ext cx="14401800" cy="1477685"/>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19233" bIns="0" anchor="ctr"/>
          <a:lstStyle/>
          <a:p>
            <a:pPr eaLnBrk="1" hangingPunct="1">
              <a:defRPr/>
            </a:pPr>
            <a:r>
              <a:rPr lang="ja-JP" altLang="en-US" sz="4800" b="1" dirty="0">
                <a:solidFill>
                  <a:schemeClr val="bg1"/>
                </a:solidFill>
                <a:latin typeface="メイリオ" panose="020B0604030504040204" pitchFamily="50" charset="-128"/>
                <a:ea typeface="メイリオ" panose="020B0604030504040204" pitchFamily="50" charset="-128"/>
              </a:rPr>
              <a:t>☆自宅が安全なら在宅避難</a:t>
            </a:r>
          </a:p>
        </p:txBody>
      </p:sp>
    </p:spTree>
    <p:extLst>
      <p:ext uri="{BB962C8B-B14F-4D97-AF65-F5344CB8AC3E}">
        <p14:creationId xmlns:p14="http://schemas.microsoft.com/office/powerpoint/2010/main" val="86973645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角丸四角形 2"/>
          <p:cNvSpPr/>
          <p:nvPr/>
        </p:nvSpPr>
        <p:spPr>
          <a:xfrm>
            <a:off x="796127" y="5440433"/>
            <a:ext cx="12850633" cy="4712946"/>
          </a:xfrm>
          <a:prstGeom prst="roundRect">
            <a:avLst>
              <a:gd name="adj" fmla="val 10723"/>
            </a:avLst>
          </a:prstGeom>
          <a:solidFill>
            <a:srgbClr val="EDF06C">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3660"/>
          </a:p>
        </p:txBody>
      </p:sp>
      <p:sp>
        <p:nvSpPr>
          <p:cNvPr id="59395" name="Rectangle 3"/>
          <p:cNvSpPr txBox="1">
            <a:spLocks noChangeArrowheads="1"/>
          </p:cNvSpPr>
          <p:nvPr/>
        </p:nvSpPr>
        <p:spPr bwMode="auto">
          <a:xfrm>
            <a:off x="486766" y="1493642"/>
            <a:ext cx="11866956" cy="1754666"/>
          </a:xfrm>
          <a:prstGeom prst="rect">
            <a:avLst/>
          </a:prstGeom>
          <a:noFill/>
          <a:ln>
            <a:noFill/>
          </a:ln>
        </p:spPr>
        <p:txBody>
          <a:bodyPr/>
          <a:lstStyle>
            <a:lvl1pPr marL="342900" indent="-34290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lnSpc>
                <a:spcPts val="6699"/>
              </a:lnSpc>
              <a:defRPr/>
            </a:pPr>
            <a:r>
              <a:rPr lang="ja-JP" altLang="en-US" sz="5481" spc="457" dirty="0">
                <a:solidFill>
                  <a:srgbClr val="10253F"/>
                </a:solidFill>
                <a:latin typeface="メイリオ" pitchFamily="50" charset="-128"/>
                <a:ea typeface="メイリオ" pitchFamily="50" charset="-128"/>
                <a:cs typeface="メイリオ" pitchFamily="50" charset="-128"/>
              </a:rPr>
              <a:t>★人々が災害からの難を逃れ、</a:t>
            </a:r>
            <a:endParaRPr lang="en-US" altLang="ja-JP" sz="5481" spc="457" dirty="0">
              <a:solidFill>
                <a:srgbClr val="10253F"/>
              </a:solidFill>
              <a:latin typeface="メイリオ" pitchFamily="50" charset="-128"/>
              <a:ea typeface="メイリオ" pitchFamily="50" charset="-128"/>
              <a:cs typeface="メイリオ" pitchFamily="50" charset="-128"/>
            </a:endParaRPr>
          </a:p>
          <a:p>
            <a:pPr eaLnBrk="1" hangingPunct="1">
              <a:lnSpc>
                <a:spcPts val="6699"/>
              </a:lnSpc>
              <a:defRPr/>
            </a:pPr>
            <a:r>
              <a:rPr lang="ja-JP" altLang="en-US" sz="5481" b="1" spc="457" dirty="0">
                <a:solidFill>
                  <a:srgbClr val="10253F"/>
                </a:solidFill>
                <a:latin typeface="メイリオ" pitchFamily="50" charset="-128"/>
                <a:ea typeface="メイリオ" pitchFamily="50" charset="-128"/>
                <a:cs typeface="メイリオ" pitchFamily="50" charset="-128"/>
              </a:rPr>
              <a:t>　</a:t>
            </a:r>
            <a:r>
              <a:rPr lang="ja-JP" altLang="en-US" sz="5481" b="1" spc="457" dirty="0">
                <a:latin typeface="メイリオ" pitchFamily="50" charset="-128"/>
                <a:ea typeface="メイリオ" pitchFamily="50" charset="-128"/>
                <a:cs typeface="メイリオ" pitchFamily="50" charset="-128"/>
              </a:rPr>
              <a:t>自分達の命をつなぐ</a:t>
            </a:r>
            <a:r>
              <a:rPr lang="ja-JP" altLang="en-US" sz="5481" spc="457" dirty="0">
                <a:solidFill>
                  <a:srgbClr val="10253F"/>
                </a:solidFill>
                <a:latin typeface="メイリオ" pitchFamily="50" charset="-128"/>
                <a:ea typeface="メイリオ" pitchFamily="50" charset="-128"/>
                <a:cs typeface="メイリオ" pitchFamily="50" charset="-128"/>
              </a:rPr>
              <a:t>ための場所</a:t>
            </a:r>
            <a:endParaRPr lang="en-US" altLang="ja-JP" sz="5481" spc="457" dirty="0">
              <a:solidFill>
                <a:srgbClr val="10253F"/>
              </a:solidFill>
              <a:latin typeface="メイリオ" pitchFamily="50" charset="-128"/>
              <a:ea typeface="メイリオ" pitchFamily="50" charset="-128"/>
              <a:cs typeface="メイリオ" pitchFamily="50" charset="-128"/>
            </a:endParaRPr>
          </a:p>
        </p:txBody>
      </p:sp>
      <p:sp>
        <p:nvSpPr>
          <p:cNvPr id="15" name="Rectangle 3"/>
          <p:cNvSpPr txBox="1">
            <a:spLocks noChangeArrowheads="1"/>
          </p:cNvSpPr>
          <p:nvPr/>
        </p:nvSpPr>
        <p:spPr bwMode="auto">
          <a:xfrm>
            <a:off x="775583" y="6319397"/>
            <a:ext cx="12850633" cy="2955018"/>
          </a:xfrm>
          <a:prstGeom prst="rect">
            <a:avLst/>
          </a:prstGeom>
          <a:noFill/>
          <a:ln>
            <a:noFill/>
          </a:ln>
        </p:spPr>
        <p:txBody>
          <a:bodyPr/>
          <a:lstStyle>
            <a:lvl1pPr marL="342900" indent="-34290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lnSpc>
                <a:spcPts val="10658"/>
              </a:lnSpc>
              <a:defRPr/>
            </a:pPr>
            <a:r>
              <a:rPr lang="ja-JP" altLang="en-US" sz="7308" spc="457" dirty="0">
                <a:solidFill>
                  <a:srgbClr val="990033"/>
                </a:solidFill>
                <a:latin typeface="メイリオ" pitchFamily="50" charset="-128"/>
                <a:ea typeface="メイリオ" pitchFamily="50" charset="-128"/>
                <a:cs typeface="メイリオ" pitchFamily="50" charset="-128"/>
              </a:rPr>
              <a:t>　</a:t>
            </a:r>
            <a:r>
              <a:rPr lang="ja-JP" altLang="en-US" sz="7308" b="1" spc="457" dirty="0">
                <a:solidFill>
                  <a:srgbClr val="C00000"/>
                </a:solidFill>
                <a:latin typeface="メイリオ" pitchFamily="50" charset="-128"/>
                <a:ea typeface="メイリオ" pitchFamily="50" charset="-128"/>
                <a:cs typeface="メイリオ" pitchFamily="50" charset="-128"/>
              </a:rPr>
              <a:t>自宅が無事なら</a:t>
            </a:r>
            <a:endParaRPr lang="en-US" altLang="ja-JP" sz="7308" b="1" spc="457" dirty="0">
              <a:solidFill>
                <a:srgbClr val="C00000"/>
              </a:solidFill>
              <a:latin typeface="メイリオ" pitchFamily="50" charset="-128"/>
              <a:ea typeface="メイリオ" pitchFamily="50" charset="-128"/>
              <a:cs typeface="メイリオ" pitchFamily="50" charset="-128"/>
            </a:endParaRPr>
          </a:p>
          <a:p>
            <a:pPr algn="ctr" eaLnBrk="1" hangingPunct="1">
              <a:lnSpc>
                <a:spcPts val="10658"/>
              </a:lnSpc>
              <a:defRPr/>
            </a:pPr>
            <a:r>
              <a:rPr lang="ja-JP" altLang="en-US" sz="7308" b="1" spc="457" dirty="0">
                <a:solidFill>
                  <a:srgbClr val="C00000"/>
                </a:solidFill>
                <a:latin typeface="メイリオ" pitchFamily="50" charset="-128"/>
                <a:ea typeface="メイリオ" pitchFamily="50" charset="-128"/>
                <a:cs typeface="メイリオ" pitchFamily="50" charset="-128"/>
              </a:rPr>
              <a:t>在宅避難が可能です</a:t>
            </a:r>
            <a:endParaRPr lang="en-US" altLang="ja-JP" sz="7308" b="1" spc="457" dirty="0">
              <a:solidFill>
                <a:srgbClr val="C00000"/>
              </a:solidFill>
              <a:latin typeface="メイリオ" pitchFamily="50" charset="-128"/>
              <a:ea typeface="メイリオ" pitchFamily="50" charset="-128"/>
              <a:cs typeface="メイリオ" pitchFamily="50" charset="-128"/>
            </a:endParaRPr>
          </a:p>
          <a:p>
            <a:pPr algn="ctr" eaLnBrk="1" hangingPunct="1">
              <a:lnSpc>
                <a:spcPts val="13703"/>
              </a:lnSpc>
              <a:defRPr/>
            </a:pPr>
            <a:endParaRPr lang="en-US" altLang="ja-JP" sz="6699" spc="457" dirty="0">
              <a:solidFill>
                <a:srgbClr val="000000"/>
              </a:solidFill>
              <a:latin typeface="メイリオ" pitchFamily="50" charset="-128"/>
              <a:ea typeface="メイリオ" pitchFamily="50" charset="-128"/>
              <a:cs typeface="メイリオ" pitchFamily="50" charset="-128"/>
            </a:endParaRPr>
          </a:p>
          <a:p>
            <a:pPr algn="ctr" eaLnBrk="1" hangingPunct="1">
              <a:lnSpc>
                <a:spcPts val="13703"/>
              </a:lnSpc>
              <a:defRPr/>
            </a:pPr>
            <a:endParaRPr lang="en-US" altLang="ja-JP" sz="7308" spc="457" dirty="0">
              <a:solidFill>
                <a:srgbClr val="C00000"/>
              </a:solidFill>
              <a:latin typeface="メイリオ" pitchFamily="50" charset="-128"/>
              <a:ea typeface="メイリオ" pitchFamily="50" charset="-128"/>
              <a:cs typeface="メイリオ" pitchFamily="50" charset="-128"/>
            </a:endParaRPr>
          </a:p>
        </p:txBody>
      </p:sp>
      <p:sp>
        <p:nvSpPr>
          <p:cNvPr id="2" name="テキスト ボックス 1"/>
          <p:cNvSpPr txBox="1"/>
          <p:nvPr/>
        </p:nvSpPr>
        <p:spPr>
          <a:xfrm>
            <a:off x="1610623" y="3736521"/>
            <a:ext cx="11402912" cy="1217000"/>
          </a:xfrm>
          <a:prstGeom prst="rect">
            <a:avLst/>
          </a:prstGeom>
          <a:noFill/>
        </p:spPr>
        <p:txBody>
          <a:bodyPr>
            <a:spAutoFit/>
          </a:bodyPr>
          <a:lstStyle/>
          <a:p>
            <a:pPr eaLnBrk="1" hangingPunct="1">
              <a:buFont typeface="Wingdings" pitchFamily="2" charset="2"/>
              <a:buNone/>
              <a:defRPr/>
            </a:pPr>
            <a:r>
              <a:rPr lang="ja-JP" altLang="en-US" sz="3654" spc="457" dirty="0">
                <a:solidFill>
                  <a:srgbClr val="10253F"/>
                </a:solidFill>
                <a:latin typeface="メイリオ" pitchFamily="50" charset="-128"/>
                <a:ea typeface="メイリオ" pitchFamily="50" charset="-128"/>
                <a:cs typeface="メイリオ" pitchFamily="50" charset="-128"/>
              </a:rPr>
              <a:t>○行政の定める避難所でなくても、安全に難を</a:t>
            </a:r>
            <a:endParaRPr lang="en-US" altLang="ja-JP" sz="3654" spc="457" dirty="0">
              <a:solidFill>
                <a:srgbClr val="10253F"/>
              </a:solidFill>
              <a:latin typeface="メイリオ" pitchFamily="50" charset="-128"/>
              <a:ea typeface="メイリオ" pitchFamily="50" charset="-128"/>
              <a:cs typeface="メイリオ" pitchFamily="50" charset="-128"/>
            </a:endParaRPr>
          </a:p>
          <a:p>
            <a:pPr eaLnBrk="1" hangingPunct="1">
              <a:buFont typeface="Wingdings" pitchFamily="2" charset="2"/>
              <a:buNone/>
              <a:defRPr/>
            </a:pPr>
            <a:r>
              <a:rPr lang="ja-JP" altLang="en-US" sz="3654" spc="457" dirty="0">
                <a:solidFill>
                  <a:srgbClr val="10253F"/>
                </a:solidFill>
                <a:latin typeface="メイリオ" pitchFamily="50" charset="-128"/>
                <a:ea typeface="メイリオ" pitchFamily="50" charset="-128"/>
                <a:cs typeface="メイリオ" pitchFamily="50" charset="-128"/>
              </a:rPr>
              <a:t>　逃れられる場所であれば避難所と言えます。</a:t>
            </a:r>
            <a:endParaRPr lang="ja-JP" altLang="en-US" sz="3660" dirty="0"/>
          </a:p>
        </p:txBody>
      </p:sp>
      <p:sp>
        <p:nvSpPr>
          <p:cNvPr id="7" name="正方形/長方形 6"/>
          <p:cNvSpPr/>
          <p:nvPr/>
        </p:nvSpPr>
        <p:spPr bwMode="auto">
          <a:xfrm>
            <a:off x="0" y="8222"/>
            <a:ext cx="14401800" cy="1388744"/>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19233" bIns="0" anchor="ctr"/>
          <a:lstStyle/>
          <a:p>
            <a:pPr eaLnBrk="1" hangingPunct="1">
              <a:defRPr/>
            </a:pPr>
            <a:r>
              <a:rPr lang="ja-JP" altLang="en-US" sz="4400" b="1" dirty="0">
                <a:solidFill>
                  <a:schemeClr val="bg1"/>
                </a:solidFill>
                <a:latin typeface="メイリオ" panose="020B0604030504040204" pitchFamily="50" charset="-128"/>
                <a:ea typeface="メイリオ" panose="020B0604030504040204" pitchFamily="50" charset="-128"/>
              </a:rPr>
              <a:t>☆避難とは</a:t>
            </a:r>
          </a:p>
        </p:txBody>
      </p:sp>
    </p:spTree>
    <p:extLst>
      <p:ext uri="{BB962C8B-B14F-4D97-AF65-F5344CB8AC3E}">
        <p14:creationId xmlns:p14="http://schemas.microsoft.com/office/powerpoint/2010/main" val="277712545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44775" y="-22815"/>
            <a:ext cx="14534825" cy="135592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374"/>
              </a:lnSpc>
              <a:defRPr/>
            </a:pPr>
            <a:r>
              <a:rPr lang="ja-JP" altLang="en-US" sz="4400" spc="457" dirty="0">
                <a:solidFill>
                  <a:prstClr val="white"/>
                </a:solidFill>
                <a:latin typeface="メイリオ" pitchFamily="50" charset="-128"/>
                <a:ea typeface="メイリオ" pitchFamily="50" charset="-128"/>
                <a:cs typeface="メイリオ" pitchFamily="50" charset="-128"/>
              </a:rPr>
              <a:t>☆３～７日分の備蓄を推奨します</a:t>
            </a:r>
          </a:p>
        </p:txBody>
      </p:sp>
      <p:grpSp>
        <p:nvGrpSpPr>
          <p:cNvPr id="84995" name="グループ化 2"/>
          <p:cNvGrpSpPr>
            <a:grpSpLocks/>
          </p:cNvGrpSpPr>
          <p:nvPr/>
        </p:nvGrpSpPr>
        <p:grpSpPr bwMode="auto">
          <a:xfrm>
            <a:off x="316134" y="1592734"/>
            <a:ext cx="13921317" cy="3270059"/>
            <a:chOff x="81395" y="1286544"/>
            <a:chExt cx="9144000" cy="2147888"/>
          </a:xfrm>
        </p:grpSpPr>
        <p:sp>
          <p:nvSpPr>
            <p:cNvPr id="2" name="Rectangle 3"/>
            <p:cNvSpPr>
              <a:spLocks noRot="1" noChangeArrowheads="1"/>
            </p:cNvSpPr>
            <p:nvPr/>
          </p:nvSpPr>
          <p:spPr bwMode="auto">
            <a:xfrm>
              <a:off x="275070" y="1286544"/>
              <a:ext cx="2257425" cy="544512"/>
            </a:xfrm>
            <a:prstGeom prst="roundRect">
              <a:avLst>
                <a:gd name="adj" fmla="val 50000"/>
              </a:avLst>
            </a:prstGeom>
            <a:solidFill>
              <a:schemeClr val="accent5">
                <a:lumMod val="50000"/>
              </a:schemeClr>
            </a:solidFill>
            <a:ln>
              <a:noFill/>
            </a:ln>
          </p:spPr>
          <p:txBody>
            <a:bodyPr/>
            <a:lstStyle/>
            <a:p>
              <a:pPr marL="522065" indent="-522065" algn="ctr">
                <a:lnSpc>
                  <a:spcPts val="4568"/>
                </a:lnSpc>
                <a:defRPr/>
              </a:pPr>
              <a:r>
                <a:rPr lang="ja-JP" altLang="en-US" sz="4263" spc="457" dirty="0">
                  <a:solidFill>
                    <a:srgbClr val="FFFFFF"/>
                  </a:solidFill>
                  <a:latin typeface="メイリオ" pitchFamily="50" charset="-128"/>
                  <a:ea typeface="メイリオ" pitchFamily="50" charset="-128"/>
                  <a:cs typeface="メイリオ" pitchFamily="50" charset="-128"/>
                </a:rPr>
                <a:t>水</a:t>
              </a:r>
            </a:p>
          </p:txBody>
        </p:sp>
        <p:grpSp>
          <p:nvGrpSpPr>
            <p:cNvPr id="85004" name="グループ化 1"/>
            <p:cNvGrpSpPr>
              <a:grpSpLocks/>
            </p:cNvGrpSpPr>
            <p:nvPr/>
          </p:nvGrpSpPr>
          <p:grpSpPr bwMode="auto">
            <a:xfrm>
              <a:off x="7245834" y="1598613"/>
              <a:ext cx="1329264" cy="1470025"/>
              <a:chOff x="7634313" y="1492328"/>
              <a:chExt cx="1063411" cy="1176482"/>
            </a:xfrm>
          </p:grpSpPr>
          <p:pic>
            <p:nvPicPr>
              <p:cNvPr id="85006" name="Picture 16" descr="D:\Users\02010278\Desktop\bousai_wa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4313" y="1492328"/>
                <a:ext cx="524679" cy="117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7" name="Picture 16" descr="D:\Users\02010278\Desktop\bousai_wa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3045" y="1492328"/>
                <a:ext cx="524679" cy="117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3"/>
            <p:cNvSpPr txBox="1">
              <a:spLocks noChangeArrowheads="1"/>
            </p:cNvSpPr>
            <p:nvPr/>
          </p:nvSpPr>
          <p:spPr bwMode="auto">
            <a:xfrm>
              <a:off x="81395" y="1891381"/>
              <a:ext cx="9144000" cy="1543051"/>
            </a:xfrm>
            <a:prstGeom prst="rect">
              <a:avLst/>
            </a:prstGeom>
            <a:noFill/>
            <a:ln>
              <a:noFill/>
            </a:ln>
          </p:spPr>
          <p:txBody>
            <a:bodyPr lIns="548083" tIns="219233" rIns="383658" bIns="0"/>
            <a:lstStyle>
              <a:lvl1pPr marL="342900" indent="-34290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buFont typeface="Wingdings" pitchFamily="2" charset="2"/>
                <a:buNone/>
                <a:defRPr/>
              </a:pPr>
              <a:r>
                <a:rPr lang="ja-JP" altLang="en-US" sz="4263" spc="457" dirty="0">
                  <a:solidFill>
                    <a:prstClr val="black"/>
                  </a:solidFill>
                  <a:latin typeface="メイリオ" pitchFamily="50" charset="-128"/>
                  <a:ea typeface="メイリオ" pitchFamily="50" charset="-128"/>
                  <a:cs typeface="メイリオ" pitchFamily="50" charset="-128"/>
                </a:rPr>
                <a:t>飲料水は１人１日３</a:t>
              </a:r>
              <a:r>
                <a:rPr lang="en-US" altLang="ja-JP" sz="4263" spc="457" dirty="0">
                  <a:solidFill>
                    <a:prstClr val="black"/>
                  </a:solidFill>
                  <a:latin typeface="メイリオ" pitchFamily="50" charset="-128"/>
                  <a:ea typeface="メイリオ" pitchFamily="50" charset="-128"/>
                  <a:cs typeface="メイリオ" pitchFamily="50" charset="-128"/>
                </a:rPr>
                <a:t>L</a:t>
              </a:r>
              <a:r>
                <a:rPr lang="ja-JP" altLang="en-US" sz="4263" spc="457" dirty="0">
                  <a:solidFill>
                    <a:prstClr val="black"/>
                  </a:solidFill>
                  <a:latin typeface="メイリオ" pitchFamily="50" charset="-128"/>
                  <a:ea typeface="メイリオ" pitchFamily="50" charset="-128"/>
                  <a:cs typeface="メイリオ" pitchFamily="50" charset="-128"/>
                </a:rPr>
                <a:t>（３日で９</a:t>
              </a:r>
              <a:r>
                <a:rPr lang="en-US" altLang="ja-JP" sz="4263" spc="457" dirty="0">
                  <a:solidFill>
                    <a:prstClr val="black"/>
                  </a:solidFill>
                  <a:latin typeface="メイリオ" pitchFamily="50" charset="-128"/>
                  <a:ea typeface="メイリオ" pitchFamily="50" charset="-128"/>
                  <a:cs typeface="メイリオ" pitchFamily="50" charset="-128"/>
                </a:rPr>
                <a:t>L</a:t>
              </a:r>
              <a:r>
                <a:rPr lang="ja-JP" altLang="en-US" sz="4263" spc="457" dirty="0">
                  <a:solidFill>
                    <a:prstClr val="black"/>
                  </a:solidFill>
                  <a:latin typeface="メイリオ" pitchFamily="50" charset="-128"/>
                  <a:ea typeface="メイリオ" pitchFamily="50" charset="-128"/>
                  <a:cs typeface="メイリオ" pitchFamily="50" charset="-128"/>
                </a:rPr>
                <a:t>）</a:t>
              </a:r>
              <a:endParaRPr lang="en-US" altLang="ja-JP" sz="4263" spc="457" dirty="0">
                <a:solidFill>
                  <a:prstClr val="black"/>
                </a:solidFill>
                <a:latin typeface="メイリオ" pitchFamily="50" charset="-128"/>
                <a:ea typeface="メイリオ" pitchFamily="50" charset="-128"/>
                <a:cs typeface="メイリオ" pitchFamily="50" charset="-128"/>
              </a:endParaRPr>
            </a:p>
            <a:p>
              <a:pPr eaLnBrk="1" hangingPunct="1">
                <a:buFont typeface="Wingdings" pitchFamily="2" charset="2"/>
                <a:buNone/>
                <a:defRPr/>
              </a:pPr>
              <a:r>
                <a:rPr lang="ja-JP" altLang="en-US" sz="4263" spc="457" dirty="0">
                  <a:solidFill>
                    <a:prstClr val="black"/>
                  </a:solidFill>
                  <a:latin typeface="メイリオ" pitchFamily="50" charset="-128"/>
                  <a:ea typeface="メイリオ" pitchFamily="50" charset="-128"/>
                  <a:cs typeface="メイリオ" pitchFamily="50" charset="-128"/>
                </a:rPr>
                <a:t>生活用水は浴槽やポリタンクなどに</a:t>
              </a:r>
              <a:endParaRPr lang="en-US" altLang="ja-JP" sz="4263" spc="457" dirty="0">
                <a:solidFill>
                  <a:prstClr val="black"/>
                </a:solidFill>
                <a:latin typeface="メイリオ" pitchFamily="50" charset="-128"/>
                <a:ea typeface="メイリオ" pitchFamily="50" charset="-128"/>
                <a:cs typeface="メイリオ" pitchFamily="50" charset="-128"/>
              </a:endParaRPr>
            </a:p>
            <a:p>
              <a:pPr eaLnBrk="1" hangingPunct="1">
                <a:buFont typeface="Wingdings" pitchFamily="2" charset="2"/>
                <a:buNone/>
                <a:defRPr/>
              </a:pPr>
              <a:r>
                <a:rPr lang="ja-JP" altLang="en-US" sz="4263" spc="457" dirty="0">
                  <a:solidFill>
                    <a:prstClr val="black"/>
                  </a:solidFill>
                  <a:latin typeface="メイリオ" pitchFamily="50" charset="-128"/>
                  <a:ea typeface="メイリオ" pitchFamily="50" charset="-128"/>
                  <a:cs typeface="メイリオ" pitchFamily="50" charset="-128"/>
                </a:rPr>
                <a:t>溜めておくことも必要</a:t>
              </a:r>
            </a:p>
          </p:txBody>
        </p:sp>
      </p:grpSp>
      <p:grpSp>
        <p:nvGrpSpPr>
          <p:cNvPr id="84996" name="グループ化 3"/>
          <p:cNvGrpSpPr>
            <a:grpSpLocks/>
          </p:cNvGrpSpPr>
          <p:nvPr/>
        </p:nvGrpSpPr>
        <p:grpSpPr bwMode="auto">
          <a:xfrm>
            <a:off x="370754" y="4565516"/>
            <a:ext cx="13921317" cy="3700266"/>
            <a:chOff x="106164" y="3213100"/>
            <a:chExt cx="9144000" cy="2430463"/>
          </a:xfrm>
        </p:grpSpPr>
        <p:sp>
          <p:nvSpPr>
            <p:cNvPr id="61443" name="Rectangle 3"/>
            <p:cNvSpPr>
              <a:spLocks noRot="1" noChangeArrowheads="1"/>
            </p:cNvSpPr>
            <p:nvPr/>
          </p:nvSpPr>
          <p:spPr bwMode="auto">
            <a:xfrm>
              <a:off x="368102" y="3438525"/>
              <a:ext cx="2259012" cy="544512"/>
            </a:xfrm>
            <a:prstGeom prst="roundRect">
              <a:avLst>
                <a:gd name="adj" fmla="val 50000"/>
              </a:avLst>
            </a:prstGeom>
            <a:solidFill>
              <a:schemeClr val="accent6">
                <a:lumMod val="50000"/>
              </a:schemeClr>
            </a:solidFill>
            <a:ln>
              <a:noFill/>
            </a:ln>
          </p:spPr>
          <p:txBody>
            <a:bodyPr/>
            <a:lstStyle/>
            <a:p>
              <a:pPr marL="522065" indent="-522065" algn="ctr">
                <a:lnSpc>
                  <a:spcPts val="4568"/>
                </a:lnSpc>
                <a:defRPr/>
              </a:pPr>
              <a:r>
                <a:rPr lang="ja-JP" altLang="en-US" sz="4263" spc="457" dirty="0">
                  <a:solidFill>
                    <a:srgbClr val="FFFFFF"/>
                  </a:solidFill>
                  <a:latin typeface="メイリオ" pitchFamily="50" charset="-128"/>
                  <a:ea typeface="メイリオ" pitchFamily="50" charset="-128"/>
                  <a:cs typeface="メイリオ" pitchFamily="50" charset="-128"/>
                </a:rPr>
                <a:t>食料</a:t>
              </a:r>
            </a:p>
          </p:txBody>
        </p:sp>
        <p:pic>
          <p:nvPicPr>
            <p:cNvPr id="85001" name="Picture 17" descr="D:\Users\02010278\Desktop\kandum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3213100"/>
              <a:ext cx="2592387"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106164" y="3943350"/>
              <a:ext cx="9144000" cy="1038225"/>
            </a:xfrm>
            <a:prstGeom prst="rect">
              <a:avLst/>
            </a:prstGeom>
            <a:noFill/>
            <a:ln>
              <a:noFill/>
            </a:ln>
          </p:spPr>
          <p:txBody>
            <a:bodyPr lIns="548083" tIns="219233" rIns="383658" bIns="0"/>
            <a:lstStyle>
              <a:lvl1pPr marL="342900" indent="-34290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buFont typeface="Wingdings" pitchFamily="2" charset="2"/>
                <a:buNone/>
                <a:defRPr/>
              </a:pPr>
              <a:r>
                <a:rPr lang="ja-JP" altLang="en-US" sz="4263" spc="457" dirty="0">
                  <a:solidFill>
                    <a:prstClr val="black"/>
                  </a:solidFill>
                  <a:latin typeface="メイリオ" pitchFamily="50" charset="-128"/>
                  <a:ea typeface="メイリオ" pitchFamily="50" charset="-128"/>
                  <a:cs typeface="メイリオ" pitchFamily="50" charset="-128"/>
                </a:rPr>
                <a:t>普段食べている腐りにくいものを</a:t>
              </a:r>
              <a:endParaRPr lang="en-US" altLang="ja-JP" sz="4263" spc="457" dirty="0">
                <a:solidFill>
                  <a:prstClr val="black"/>
                </a:solidFill>
                <a:latin typeface="メイリオ" pitchFamily="50" charset="-128"/>
                <a:ea typeface="メイリオ" pitchFamily="50" charset="-128"/>
                <a:cs typeface="メイリオ" pitchFamily="50" charset="-128"/>
              </a:endParaRPr>
            </a:p>
            <a:p>
              <a:pPr eaLnBrk="1" hangingPunct="1">
                <a:buFont typeface="Wingdings" pitchFamily="2" charset="2"/>
                <a:buNone/>
                <a:defRPr/>
              </a:pPr>
              <a:r>
                <a:rPr lang="ja-JP" altLang="en-US" sz="4263" spc="457" dirty="0">
                  <a:solidFill>
                    <a:prstClr val="black"/>
                  </a:solidFill>
                  <a:latin typeface="メイリオ" pitchFamily="50" charset="-128"/>
                  <a:ea typeface="メイリオ" pitchFamily="50" charset="-128"/>
                  <a:cs typeface="メイリオ" pitchFamily="50" charset="-128"/>
                </a:rPr>
                <a:t>なるべく多く購入しておく。</a:t>
              </a:r>
            </a:p>
          </p:txBody>
        </p:sp>
      </p:grpSp>
      <p:grpSp>
        <p:nvGrpSpPr>
          <p:cNvPr id="84997" name="グループ化 4"/>
          <p:cNvGrpSpPr>
            <a:grpSpLocks/>
          </p:cNvGrpSpPr>
          <p:nvPr/>
        </p:nvGrpSpPr>
        <p:grpSpPr bwMode="auto">
          <a:xfrm>
            <a:off x="206404" y="7624375"/>
            <a:ext cx="14250014" cy="2481687"/>
            <a:chOff x="82459" y="5159375"/>
            <a:chExt cx="9359577" cy="1630058"/>
          </a:xfrm>
        </p:grpSpPr>
        <p:sp>
          <p:nvSpPr>
            <p:cNvPr id="61445" name="Rectangle 3"/>
            <p:cNvSpPr>
              <a:spLocks noRot="1" noChangeArrowheads="1"/>
            </p:cNvSpPr>
            <p:nvPr/>
          </p:nvSpPr>
          <p:spPr bwMode="auto">
            <a:xfrm>
              <a:off x="367400" y="5159375"/>
              <a:ext cx="2257347" cy="544512"/>
            </a:xfrm>
            <a:prstGeom prst="roundRect">
              <a:avLst>
                <a:gd name="adj" fmla="val 50000"/>
              </a:avLst>
            </a:prstGeom>
            <a:solidFill>
              <a:schemeClr val="accent3">
                <a:lumMod val="50000"/>
              </a:schemeClr>
            </a:solidFill>
            <a:ln>
              <a:noFill/>
            </a:ln>
          </p:spPr>
          <p:txBody>
            <a:bodyPr/>
            <a:lstStyle/>
            <a:p>
              <a:pPr marL="522065" indent="-522065" algn="ctr">
                <a:lnSpc>
                  <a:spcPts val="4568"/>
                </a:lnSpc>
                <a:defRPr/>
              </a:pPr>
              <a:r>
                <a:rPr lang="ja-JP" altLang="en-US" sz="4263" spc="457" dirty="0">
                  <a:solidFill>
                    <a:srgbClr val="FFFFFF"/>
                  </a:solidFill>
                  <a:latin typeface="メイリオ" pitchFamily="50" charset="-128"/>
                  <a:ea typeface="メイリオ" pitchFamily="50" charset="-128"/>
                  <a:cs typeface="メイリオ" pitchFamily="50" charset="-128"/>
                </a:rPr>
                <a:t>その他</a:t>
              </a:r>
            </a:p>
          </p:txBody>
        </p:sp>
        <p:sp>
          <p:nvSpPr>
            <p:cNvPr id="68615" name="Rectangle 3"/>
            <p:cNvSpPr txBox="1">
              <a:spLocks noChangeArrowheads="1"/>
            </p:cNvSpPr>
            <p:nvPr/>
          </p:nvSpPr>
          <p:spPr bwMode="auto">
            <a:xfrm>
              <a:off x="82459" y="5751207"/>
              <a:ext cx="9359577" cy="1038226"/>
            </a:xfrm>
            <a:prstGeom prst="rect">
              <a:avLst/>
            </a:prstGeom>
            <a:noFill/>
            <a:ln>
              <a:noFill/>
            </a:ln>
          </p:spPr>
          <p:txBody>
            <a:bodyPr lIns="548083" tIns="219233" rIns="383658" bIns="0"/>
            <a:lstStyle>
              <a:lvl1pPr marL="342900" indent="-34290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buFont typeface="Wingdings" pitchFamily="2" charset="2"/>
                <a:buNone/>
                <a:defRPr/>
              </a:pPr>
              <a:r>
                <a:rPr lang="ja-JP" altLang="en-US" sz="4263" spc="457" dirty="0">
                  <a:solidFill>
                    <a:prstClr val="black"/>
                  </a:solidFill>
                  <a:latin typeface="メイリオ" pitchFamily="50" charset="-128"/>
                  <a:ea typeface="メイリオ" pitchFamily="50" charset="-128"/>
                  <a:cs typeface="メイリオ" pitchFamily="50" charset="-128"/>
                </a:rPr>
                <a:t>ライフラインが停止した場合に便利なもの</a:t>
              </a:r>
              <a:endParaRPr lang="en-US" altLang="ja-JP" sz="4263" spc="457" dirty="0">
                <a:solidFill>
                  <a:prstClr val="black"/>
                </a:solidFill>
                <a:latin typeface="メイリオ" pitchFamily="50" charset="-128"/>
                <a:ea typeface="メイリオ" pitchFamily="50" charset="-128"/>
                <a:cs typeface="メイリオ" pitchFamily="50" charset="-128"/>
              </a:endParaRPr>
            </a:p>
            <a:p>
              <a:pPr eaLnBrk="1" hangingPunct="1">
                <a:buFont typeface="Wingdings" pitchFamily="2" charset="2"/>
                <a:buNone/>
                <a:defRPr/>
              </a:pPr>
              <a:r>
                <a:rPr lang="en-US" altLang="ja-JP" sz="4263" spc="457" dirty="0">
                  <a:solidFill>
                    <a:prstClr val="black"/>
                  </a:solidFill>
                  <a:latin typeface="メイリオ" pitchFamily="50" charset="-128"/>
                  <a:ea typeface="メイリオ" pitchFamily="50" charset="-128"/>
                  <a:cs typeface="メイリオ" pitchFamily="50" charset="-128"/>
                </a:rPr>
                <a:t>※</a:t>
              </a:r>
              <a:r>
                <a:rPr lang="ja-JP" altLang="en-US" sz="4263" spc="457" dirty="0">
                  <a:solidFill>
                    <a:prstClr val="black"/>
                  </a:solidFill>
                  <a:latin typeface="メイリオ" pitchFamily="50" charset="-128"/>
                  <a:ea typeface="メイリオ" pitchFamily="50" charset="-128"/>
                  <a:cs typeface="メイリオ" pitchFamily="50" charset="-128"/>
                </a:rPr>
                <a:t>カセットコンロ・モバイルバッテリーなど</a:t>
              </a:r>
            </a:p>
          </p:txBody>
        </p:sp>
      </p:grpSp>
    </p:spTree>
    <p:extLst>
      <p:ext uri="{BB962C8B-B14F-4D97-AF65-F5344CB8AC3E}">
        <p14:creationId xmlns:p14="http://schemas.microsoft.com/office/powerpoint/2010/main" val="241693290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Rot="1" noChangeArrowheads="1"/>
          </p:cNvSpPr>
          <p:nvPr>
            <p:ph type="body" idx="1"/>
          </p:nvPr>
        </p:nvSpPr>
        <p:spPr>
          <a:xfrm>
            <a:off x="253534" y="2193568"/>
            <a:ext cx="13894732" cy="7886097"/>
          </a:xfrm>
        </p:spPr>
        <p:txBody>
          <a:bodyPr>
            <a:normAutofit/>
          </a:bodyPr>
          <a:lstStyle/>
          <a:p>
            <a:pPr>
              <a:lnSpc>
                <a:spcPts val="7917"/>
              </a:lnSpc>
              <a:spcBef>
                <a:spcPct val="0"/>
              </a:spcBef>
              <a:buNone/>
              <a:defRPr/>
            </a:pPr>
            <a:r>
              <a:rPr lang="ja-JP" altLang="en-US" spc="457" dirty="0">
                <a:latin typeface="メイリオ" pitchFamily="50" charset="-128"/>
                <a:ea typeface="メイリオ" pitchFamily="50" charset="-128"/>
                <a:cs typeface="メイリオ" pitchFamily="50" charset="-128"/>
              </a:rPr>
              <a:t>・医薬品、お薬手帳</a:t>
            </a:r>
            <a:endParaRPr lang="en-US" altLang="ja-JP" spc="457" dirty="0">
              <a:latin typeface="メイリオ" pitchFamily="50" charset="-128"/>
              <a:ea typeface="メイリオ" pitchFamily="50" charset="-128"/>
              <a:cs typeface="メイリオ" pitchFamily="50" charset="-128"/>
            </a:endParaRPr>
          </a:p>
          <a:p>
            <a:pPr>
              <a:lnSpc>
                <a:spcPts val="7917"/>
              </a:lnSpc>
              <a:spcBef>
                <a:spcPct val="0"/>
              </a:spcBef>
              <a:buNone/>
              <a:defRPr/>
            </a:pPr>
            <a:r>
              <a:rPr lang="ja-JP" altLang="en-US" spc="457" dirty="0">
                <a:latin typeface="メイリオ" pitchFamily="50" charset="-128"/>
                <a:ea typeface="メイリオ" pitchFamily="50" charset="-128"/>
                <a:cs typeface="メイリオ" pitchFamily="50" charset="-128"/>
              </a:rPr>
              <a:t>・携帯ラジオ、懐中電灯</a:t>
            </a:r>
            <a:endParaRPr lang="en-US" altLang="ja-JP" spc="457" dirty="0">
              <a:latin typeface="メイリオ" pitchFamily="50" charset="-128"/>
              <a:ea typeface="メイリオ" pitchFamily="50" charset="-128"/>
              <a:cs typeface="メイリオ" pitchFamily="50" charset="-128"/>
            </a:endParaRPr>
          </a:p>
          <a:p>
            <a:pPr>
              <a:lnSpc>
                <a:spcPts val="7917"/>
              </a:lnSpc>
              <a:spcBef>
                <a:spcPct val="0"/>
              </a:spcBef>
              <a:buNone/>
              <a:defRPr/>
            </a:pPr>
            <a:r>
              <a:rPr lang="ja-JP" altLang="en-US" spc="457" dirty="0">
                <a:latin typeface="メイリオ" pitchFamily="50" charset="-128"/>
                <a:ea typeface="メイリオ" pitchFamily="50" charset="-128"/>
                <a:cs typeface="メイリオ" pitchFamily="50" charset="-128"/>
              </a:rPr>
              <a:t>・</a:t>
            </a:r>
            <a:r>
              <a:rPr lang="ja-JP" altLang="en-US" u="sng" spc="457" dirty="0">
                <a:solidFill>
                  <a:srgbClr val="C00000"/>
                </a:solidFill>
                <a:latin typeface="メイリオ" pitchFamily="50" charset="-128"/>
                <a:ea typeface="メイリオ" pitchFamily="50" charset="-128"/>
                <a:cs typeface="メイリオ" pitchFamily="50" charset="-128"/>
              </a:rPr>
              <a:t>フェイスシート、ボディシート</a:t>
            </a:r>
            <a:endParaRPr lang="en-US" altLang="ja-JP" u="sng" spc="457" dirty="0">
              <a:solidFill>
                <a:srgbClr val="C00000"/>
              </a:solidFill>
              <a:latin typeface="メイリオ" pitchFamily="50" charset="-128"/>
              <a:ea typeface="メイリオ" pitchFamily="50" charset="-128"/>
              <a:cs typeface="メイリオ" pitchFamily="50" charset="-128"/>
            </a:endParaRPr>
          </a:p>
          <a:p>
            <a:pPr>
              <a:lnSpc>
                <a:spcPts val="7917"/>
              </a:lnSpc>
              <a:spcBef>
                <a:spcPct val="0"/>
              </a:spcBef>
              <a:buNone/>
              <a:defRPr/>
            </a:pPr>
            <a:r>
              <a:rPr lang="ja-JP" altLang="en-US" spc="457" dirty="0">
                <a:solidFill>
                  <a:srgbClr val="C00000"/>
                </a:solidFill>
                <a:latin typeface="メイリオ" pitchFamily="50" charset="-128"/>
                <a:ea typeface="メイリオ" pitchFamily="50" charset="-128"/>
                <a:cs typeface="メイリオ" pitchFamily="50" charset="-128"/>
              </a:rPr>
              <a:t>　</a:t>
            </a:r>
            <a:r>
              <a:rPr lang="ja-JP" altLang="en-US" u="sng" spc="457" dirty="0">
                <a:solidFill>
                  <a:srgbClr val="C00000"/>
                </a:solidFill>
                <a:latin typeface="メイリオ" pitchFamily="50" charset="-128"/>
                <a:ea typeface="メイリオ" pitchFamily="50" charset="-128"/>
                <a:cs typeface="メイリオ" pitchFamily="50" charset="-128"/>
              </a:rPr>
              <a:t>ドライシャンプー</a:t>
            </a:r>
            <a:r>
              <a:rPr lang="ja-JP" altLang="en-US" spc="457" dirty="0">
                <a:latin typeface="メイリオ" pitchFamily="50" charset="-128"/>
                <a:ea typeface="メイリオ" pitchFamily="50" charset="-128"/>
                <a:cs typeface="メイリオ" pitchFamily="50" charset="-128"/>
              </a:rPr>
              <a:t>など</a:t>
            </a:r>
            <a:endParaRPr lang="en-US" altLang="ja-JP" spc="457" dirty="0">
              <a:latin typeface="メイリオ" pitchFamily="50" charset="-128"/>
              <a:ea typeface="メイリオ" pitchFamily="50" charset="-128"/>
              <a:cs typeface="メイリオ" pitchFamily="50" charset="-128"/>
            </a:endParaRPr>
          </a:p>
          <a:p>
            <a:pPr>
              <a:lnSpc>
                <a:spcPts val="7917"/>
              </a:lnSpc>
              <a:spcBef>
                <a:spcPct val="0"/>
              </a:spcBef>
              <a:buNone/>
              <a:defRPr/>
            </a:pPr>
            <a:r>
              <a:rPr lang="ja-JP" altLang="en-US" spc="457" dirty="0">
                <a:latin typeface="メイリオ" pitchFamily="50" charset="-128"/>
                <a:ea typeface="メイリオ" pitchFamily="50" charset="-128"/>
                <a:cs typeface="メイリオ" pitchFamily="50" charset="-128"/>
              </a:rPr>
              <a:t>・厚手のスリッパ、生理用品など</a:t>
            </a:r>
            <a:endParaRPr lang="en-US" altLang="ja-JP" spc="457" dirty="0">
              <a:latin typeface="メイリオ" pitchFamily="50" charset="-128"/>
              <a:ea typeface="メイリオ" pitchFamily="50" charset="-128"/>
              <a:cs typeface="メイリオ" pitchFamily="50" charset="-128"/>
            </a:endParaRPr>
          </a:p>
          <a:p>
            <a:pPr>
              <a:lnSpc>
                <a:spcPts val="7917"/>
              </a:lnSpc>
              <a:spcBef>
                <a:spcPct val="0"/>
              </a:spcBef>
              <a:buNone/>
              <a:defRPr/>
            </a:pPr>
            <a:r>
              <a:rPr lang="ja-JP" altLang="en-US" spc="457" dirty="0">
                <a:latin typeface="メイリオ" pitchFamily="50" charset="-128"/>
                <a:ea typeface="メイリオ" pitchFamily="50" charset="-128"/>
                <a:cs typeface="メイリオ" pitchFamily="50" charset="-128"/>
              </a:rPr>
              <a:t>・食品用ラップや紙皿、割りばしなど</a:t>
            </a:r>
            <a:endParaRPr lang="en-US" altLang="ja-JP" spc="457" dirty="0">
              <a:latin typeface="メイリオ" pitchFamily="50" charset="-128"/>
              <a:ea typeface="メイリオ" pitchFamily="50" charset="-128"/>
              <a:cs typeface="メイリオ" pitchFamily="50" charset="-128"/>
            </a:endParaRPr>
          </a:p>
          <a:p>
            <a:pPr>
              <a:lnSpc>
                <a:spcPts val="7917"/>
              </a:lnSpc>
              <a:spcBef>
                <a:spcPct val="0"/>
              </a:spcBef>
              <a:buNone/>
              <a:defRPr/>
            </a:pPr>
            <a:r>
              <a:rPr lang="en-US" altLang="ja-JP" spc="457" dirty="0">
                <a:latin typeface="メイリオ" pitchFamily="50" charset="-128"/>
                <a:ea typeface="メイリオ" pitchFamily="50" charset="-128"/>
                <a:cs typeface="メイリオ" pitchFamily="50" charset="-128"/>
              </a:rPr>
              <a:t>※</a:t>
            </a:r>
            <a:r>
              <a:rPr lang="ja-JP" altLang="en-US" spc="457" dirty="0">
                <a:latin typeface="メイリオ" pitchFamily="50" charset="-128"/>
                <a:ea typeface="メイリオ" pitchFamily="50" charset="-128"/>
                <a:cs typeface="メイリオ" pitchFamily="50" charset="-128"/>
              </a:rPr>
              <a:t>車やバイクを所有している方は、常に満タンに！</a:t>
            </a:r>
            <a:endParaRPr lang="en-US" altLang="ja-JP" spc="457" dirty="0">
              <a:latin typeface="メイリオ" pitchFamily="50" charset="-128"/>
              <a:ea typeface="メイリオ" pitchFamily="50" charset="-128"/>
              <a:cs typeface="メイリオ" pitchFamily="50" charset="-128"/>
            </a:endParaRPr>
          </a:p>
        </p:txBody>
      </p:sp>
      <p:pic>
        <p:nvPicPr>
          <p:cNvPr id="90115" name="Picture 8" descr="D:\Users\02010278\Desktop\bousai_kusuribak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1078" y="1624441"/>
            <a:ext cx="1873093" cy="168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0117" name="グループ化 1"/>
          <p:cNvGrpSpPr>
            <a:grpSpLocks/>
          </p:cNvGrpSpPr>
          <p:nvPr/>
        </p:nvGrpSpPr>
        <p:grpSpPr bwMode="auto">
          <a:xfrm>
            <a:off x="8045791" y="3530610"/>
            <a:ext cx="6096760" cy="2225962"/>
            <a:chOff x="5086607" y="4959700"/>
            <a:chExt cx="4336431" cy="1461599"/>
          </a:xfrm>
        </p:grpSpPr>
        <p:sp>
          <p:nvSpPr>
            <p:cNvPr id="10" name="Freeform 62"/>
            <p:cNvSpPr>
              <a:spLocks/>
            </p:cNvSpPr>
            <p:nvPr/>
          </p:nvSpPr>
          <p:spPr bwMode="auto">
            <a:xfrm flipH="1" flipV="1">
              <a:off x="5086607" y="4959700"/>
              <a:ext cx="4336431" cy="1461599"/>
            </a:xfrm>
            <a:custGeom>
              <a:avLst/>
              <a:gdLst>
                <a:gd name="T0" fmla="*/ 2147483647 w 10000"/>
                <a:gd name="T1" fmla="*/ 2147483647 h 10024"/>
                <a:gd name="T2" fmla="*/ 2147483647 w 10000"/>
                <a:gd name="T3" fmla="*/ 2147483647 h 10024"/>
                <a:gd name="T4" fmla="*/ 2147483647 w 10000"/>
                <a:gd name="T5" fmla="*/ 2147483647 h 10024"/>
                <a:gd name="T6" fmla="*/ 2147483647 w 10000"/>
                <a:gd name="T7" fmla="*/ 2147483647 h 10024"/>
                <a:gd name="T8" fmla="*/ 2147483647 w 10000"/>
                <a:gd name="T9" fmla="*/ 2147483647 h 10024"/>
                <a:gd name="T10" fmla="*/ 2147483647 w 10000"/>
                <a:gd name="T11" fmla="*/ 2147483647 h 10024"/>
                <a:gd name="T12" fmla="*/ 2147483647 w 10000"/>
                <a:gd name="T13" fmla="*/ 2147483647 h 10024"/>
                <a:gd name="T14" fmla="*/ 2147483647 w 10000"/>
                <a:gd name="T15" fmla="*/ 2147483647 h 10024"/>
                <a:gd name="T16" fmla="*/ 0 60000 65536"/>
                <a:gd name="T17" fmla="*/ 0 60000 65536"/>
                <a:gd name="T18" fmla="*/ 0 60000 65536"/>
                <a:gd name="T19" fmla="*/ 0 60000 65536"/>
                <a:gd name="T20" fmla="*/ 0 60000 65536"/>
                <a:gd name="T21" fmla="*/ 0 60000 65536"/>
                <a:gd name="T22" fmla="*/ 0 60000 65536"/>
                <a:gd name="T23" fmla="*/ 0 60000 65536"/>
                <a:gd name="T24" fmla="*/ 0 w 10000"/>
                <a:gd name="T25" fmla="*/ 0 h 10024"/>
                <a:gd name="T26" fmla="*/ 10000 w 10000"/>
                <a:gd name="T27" fmla="*/ 10024 h 10024"/>
                <a:gd name="connsiteX0" fmla="*/ 10399 w 10399"/>
                <a:gd name="connsiteY0" fmla="*/ 259 h 11458"/>
                <a:gd name="connsiteX1" fmla="*/ 8571 w 10399"/>
                <a:gd name="connsiteY1" fmla="*/ 2169 h 11458"/>
                <a:gd name="connsiteX2" fmla="*/ 1686 w 10399"/>
                <a:gd name="connsiteY2" fmla="*/ 1678 h 11458"/>
                <a:gd name="connsiteX3" fmla="*/ 87 w 10399"/>
                <a:gd name="connsiteY3" fmla="*/ 4625 h 11458"/>
                <a:gd name="connsiteX4" fmla="*/ 702 w 10399"/>
                <a:gd name="connsiteY4" fmla="*/ 10520 h 11458"/>
                <a:gd name="connsiteX5" fmla="*/ 4760 w 10399"/>
                <a:gd name="connsiteY5" fmla="*/ 11011 h 11458"/>
                <a:gd name="connsiteX6" fmla="*/ 8571 w 10399"/>
                <a:gd name="connsiteY6" fmla="*/ 10520 h 11458"/>
                <a:gd name="connsiteX7" fmla="*/ 10399 w 10399"/>
                <a:gd name="connsiteY7" fmla="*/ 259 h 11458"/>
                <a:gd name="connsiteX0" fmla="*/ 10399 w 10399"/>
                <a:gd name="connsiteY0" fmla="*/ 0 h 11199"/>
                <a:gd name="connsiteX1" fmla="*/ 8571 w 10399"/>
                <a:gd name="connsiteY1" fmla="*/ 1910 h 11199"/>
                <a:gd name="connsiteX2" fmla="*/ 1686 w 10399"/>
                <a:gd name="connsiteY2" fmla="*/ 1419 h 11199"/>
                <a:gd name="connsiteX3" fmla="*/ 87 w 10399"/>
                <a:gd name="connsiteY3" fmla="*/ 4366 h 11199"/>
                <a:gd name="connsiteX4" fmla="*/ 702 w 10399"/>
                <a:gd name="connsiteY4" fmla="*/ 10261 h 11199"/>
                <a:gd name="connsiteX5" fmla="*/ 4760 w 10399"/>
                <a:gd name="connsiteY5" fmla="*/ 10752 h 11199"/>
                <a:gd name="connsiteX6" fmla="*/ 8571 w 10399"/>
                <a:gd name="connsiteY6" fmla="*/ 10261 h 11199"/>
                <a:gd name="connsiteX7" fmla="*/ 10399 w 10399"/>
                <a:gd name="connsiteY7" fmla="*/ 0 h 11199"/>
                <a:gd name="connsiteX0" fmla="*/ 10399 w 10399"/>
                <a:gd name="connsiteY0" fmla="*/ 0 h 11199"/>
                <a:gd name="connsiteX1" fmla="*/ 8571 w 10399"/>
                <a:gd name="connsiteY1" fmla="*/ 1910 h 11199"/>
                <a:gd name="connsiteX2" fmla="*/ 1686 w 10399"/>
                <a:gd name="connsiteY2" fmla="*/ 1419 h 11199"/>
                <a:gd name="connsiteX3" fmla="*/ 87 w 10399"/>
                <a:gd name="connsiteY3" fmla="*/ 4366 h 11199"/>
                <a:gd name="connsiteX4" fmla="*/ 702 w 10399"/>
                <a:gd name="connsiteY4" fmla="*/ 10261 h 11199"/>
                <a:gd name="connsiteX5" fmla="*/ 4760 w 10399"/>
                <a:gd name="connsiteY5" fmla="*/ 10752 h 11199"/>
                <a:gd name="connsiteX6" fmla="*/ 8571 w 10399"/>
                <a:gd name="connsiteY6" fmla="*/ 10261 h 11199"/>
                <a:gd name="connsiteX7" fmla="*/ 10399 w 10399"/>
                <a:gd name="connsiteY7" fmla="*/ 0 h 11199"/>
                <a:gd name="connsiteX0" fmla="*/ 10399 w 10399"/>
                <a:gd name="connsiteY0" fmla="*/ 0 h 11164"/>
                <a:gd name="connsiteX1" fmla="*/ 8571 w 10399"/>
                <a:gd name="connsiteY1" fmla="*/ 1910 h 11164"/>
                <a:gd name="connsiteX2" fmla="*/ 1686 w 10399"/>
                <a:gd name="connsiteY2" fmla="*/ 1419 h 11164"/>
                <a:gd name="connsiteX3" fmla="*/ 87 w 10399"/>
                <a:gd name="connsiteY3" fmla="*/ 4366 h 11164"/>
                <a:gd name="connsiteX4" fmla="*/ 702 w 10399"/>
                <a:gd name="connsiteY4" fmla="*/ 10261 h 11164"/>
                <a:gd name="connsiteX5" fmla="*/ 4760 w 10399"/>
                <a:gd name="connsiteY5" fmla="*/ 10752 h 11164"/>
                <a:gd name="connsiteX6" fmla="*/ 8998 w 10399"/>
                <a:gd name="connsiteY6" fmla="*/ 10205 h 11164"/>
                <a:gd name="connsiteX7" fmla="*/ 10399 w 10399"/>
                <a:gd name="connsiteY7" fmla="*/ 0 h 11164"/>
                <a:gd name="connsiteX0" fmla="*/ 10399 w 10399"/>
                <a:gd name="connsiteY0" fmla="*/ 0 h 11380"/>
                <a:gd name="connsiteX1" fmla="*/ 8571 w 10399"/>
                <a:gd name="connsiteY1" fmla="*/ 1910 h 11380"/>
                <a:gd name="connsiteX2" fmla="*/ 1686 w 10399"/>
                <a:gd name="connsiteY2" fmla="*/ 1419 h 11380"/>
                <a:gd name="connsiteX3" fmla="*/ 87 w 10399"/>
                <a:gd name="connsiteY3" fmla="*/ 4366 h 11380"/>
                <a:gd name="connsiteX4" fmla="*/ 702 w 10399"/>
                <a:gd name="connsiteY4" fmla="*/ 10261 h 11380"/>
                <a:gd name="connsiteX5" fmla="*/ 4760 w 10399"/>
                <a:gd name="connsiteY5" fmla="*/ 10752 h 11380"/>
                <a:gd name="connsiteX6" fmla="*/ 8998 w 10399"/>
                <a:gd name="connsiteY6" fmla="*/ 10205 h 11380"/>
                <a:gd name="connsiteX7" fmla="*/ 10399 w 10399"/>
                <a:gd name="connsiteY7" fmla="*/ 0 h 11380"/>
                <a:gd name="connsiteX0" fmla="*/ 10399 w 10399"/>
                <a:gd name="connsiteY0" fmla="*/ 0 h 11380"/>
                <a:gd name="connsiteX1" fmla="*/ 8571 w 10399"/>
                <a:gd name="connsiteY1" fmla="*/ 1910 h 11380"/>
                <a:gd name="connsiteX2" fmla="*/ 1686 w 10399"/>
                <a:gd name="connsiteY2" fmla="*/ 1419 h 11380"/>
                <a:gd name="connsiteX3" fmla="*/ 87 w 10399"/>
                <a:gd name="connsiteY3" fmla="*/ 4366 h 11380"/>
                <a:gd name="connsiteX4" fmla="*/ 702 w 10399"/>
                <a:gd name="connsiteY4" fmla="*/ 10261 h 11380"/>
                <a:gd name="connsiteX5" fmla="*/ 4760 w 10399"/>
                <a:gd name="connsiteY5" fmla="*/ 10752 h 11380"/>
                <a:gd name="connsiteX6" fmla="*/ 8998 w 10399"/>
                <a:gd name="connsiteY6" fmla="*/ 10205 h 11380"/>
                <a:gd name="connsiteX7" fmla="*/ 10399 w 10399"/>
                <a:gd name="connsiteY7" fmla="*/ 0 h 11380"/>
                <a:gd name="connsiteX0" fmla="*/ 10399 w 10399"/>
                <a:gd name="connsiteY0" fmla="*/ 0 h 11380"/>
                <a:gd name="connsiteX1" fmla="*/ 8571 w 10399"/>
                <a:gd name="connsiteY1" fmla="*/ 1910 h 11380"/>
                <a:gd name="connsiteX2" fmla="*/ 1686 w 10399"/>
                <a:gd name="connsiteY2" fmla="*/ 1419 h 11380"/>
                <a:gd name="connsiteX3" fmla="*/ 87 w 10399"/>
                <a:gd name="connsiteY3" fmla="*/ 4366 h 11380"/>
                <a:gd name="connsiteX4" fmla="*/ 702 w 10399"/>
                <a:gd name="connsiteY4" fmla="*/ 10261 h 11380"/>
                <a:gd name="connsiteX5" fmla="*/ 4760 w 10399"/>
                <a:gd name="connsiteY5" fmla="*/ 10752 h 11380"/>
                <a:gd name="connsiteX6" fmla="*/ 8998 w 10399"/>
                <a:gd name="connsiteY6" fmla="*/ 10205 h 11380"/>
                <a:gd name="connsiteX7" fmla="*/ 10399 w 10399"/>
                <a:gd name="connsiteY7" fmla="*/ 0 h 11380"/>
                <a:gd name="connsiteX0" fmla="*/ 10399 w 10399"/>
                <a:gd name="connsiteY0" fmla="*/ 0 h 11380"/>
                <a:gd name="connsiteX1" fmla="*/ 8587 w 10399"/>
                <a:gd name="connsiteY1" fmla="*/ 1520 h 11380"/>
                <a:gd name="connsiteX2" fmla="*/ 1686 w 10399"/>
                <a:gd name="connsiteY2" fmla="*/ 1419 h 11380"/>
                <a:gd name="connsiteX3" fmla="*/ 87 w 10399"/>
                <a:gd name="connsiteY3" fmla="*/ 4366 h 11380"/>
                <a:gd name="connsiteX4" fmla="*/ 702 w 10399"/>
                <a:gd name="connsiteY4" fmla="*/ 10261 h 11380"/>
                <a:gd name="connsiteX5" fmla="*/ 4760 w 10399"/>
                <a:gd name="connsiteY5" fmla="*/ 10752 h 11380"/>
                <a:gd name="connsiteX6" fmla="*/ 8998 w 10399"/>
                <a:gd name="connsiteY6" fmla="*/ 10205 h 11380"/>
                <a:gd name="connsiteX7" fmla="*/ 10399 w 10399"/>
                <a:gd name="connsiteY7" fmla="*/ 0 h 11380"/>
                <a:gd name="connsiteX0" fmla="*/ 10399 w 10399"/>
                <a:gd name="connsiteY0" fmla="*/ 0 h 11380"/>
                <a:gd name="connsiteX1" fmla="*/ 8587 w 10399"/>
                <a:gd name="connsiteY1" fmla="*/ 1520 h 11380"/>
                <a:gd name="connsiteX2" fmla="*/ 1686 w 10399"/>
                <a:gd name="connsiteY2" fmla="*/ 1419 h 11380"/>
                <a:gd name="connsiteX3" fmla="*/ 87 w 10399"/>
                <a:gd name="connsiteY3" fmla="*/ 4366 h 11380"/>
                <a:gd name="connsiteX4" fmla="*/ 702 w 10399"/>
                <a:gd name="connsiteY4" fmla="*/ 10261 h 11380"/>
                <a:gd name="connsiteX5" fmla="*/ 4760 w 10399"/>
                <a:gd name="connsiteY5" fmla="*/ 10752 h 11380"/>
                <a:gd name="connsiteX6" fmla="*/ 8998 w 10399"/>
                <a:gd name="connsiteY6" fmla="*/ 10205 h 11380"/>
                <a:gd name="connsiteX7" fmla="*/ 10399 w 10399"/>
                <a:gd name="connsiteY7" fmla="*/ 0 h 11380"/>
                <a:gd name="connsiteX0" fmla="*/ 10399 w 10399"/>
                <a:gd name="connsiteY0" fmla="*/ 0 h 11380"/>
                <a:gd name="connsiteX1" fmla="*/ 8587 w 10399"/>
                <a:gd name="connsiteY1" fmla="*/ 1520 h 11380"/>
                <a:gd name="connsiteX2" fmla="*/ 1686 w 10399"/>
                <a:gd name="connsiteY2" fmla="*/ 1419 h 11380"/>
                <a:gd name="connsiteX3" fmla="*/ 87 w 10399"/>
                <a:gd name="connsiteY3" fmla="*/ 4366 h 11380"/>
                <a:gd name="connsiteX4" fmla="*/ 702 w 10399"/>
                <a:gd name="connsiteY4" fmla="*/ 10261 h 11380"/>
                <a:gd name="connsiteX5" fmla="*/ 4760 w 10399"/>
                <a:gd name="connsiteY5" fmla="*/ 10752 h 11380"/>
                <a:gd name="connsiteX6" fmla="*/ 8998 w 10399"/>
                <a:gd name="connsiteY6" fmla="*/ 10205 h 11380"/>
                <a:gd name="connsiteX7" fmla="*/ 10399 w 10399"/>
                <a:gd name="connsiteY7" fmla="*/ 0 h 11380"/>
                <a:gd name="connsiteX0" fmla="*/ 10399 w 10399"/>
                <a:gd name="connsiteY0" fmla="*/ 0 h 11380"/>
                <a:gd name="connsiteX1" fmla="*/ 8390 w 10399"/>
                <a:gd name="connsiteY1" fmla="*/ 1687 h 11380"/>
                <a:gd name="connsiteX2" fmla="*/ 1686 w 10399"/>
                <a:gd name="connsiteY2" fmla="*/ 1419 h 11380"/>
                <a:gd name="connsiteX3" fmla="*/ 87 w 10399"/>
                <a:gd name="connsiteY3" fmla="*/ 4366 h 11380"/>
                <a:gd name="connsiteX4" fmla="*/ 702 w 10399"/>
                <a:gd name="connsiteY4" fmla="*/ 10261 h 11380"/>
                <a:gd name="connsiteX5" fmla="*/ 4760 w 10399"/>
                <a:gd name="connsiteY5" fmla="*/ 10752 h 11380"/>
                <a:gd name="connsiteX6" fmla="*/ 8998 w 10399"/>
                <a:gd name="connsiteY6" fmla="*/ 10205 h 11380"/>
                <a:gd name="connsiteX7" fmla="*/ 10399 w 10399"/>
                <a:gd name="connsiteY7" fmla="*/ 0 h 11380"/>
                <a:gd name="connsiteX0" fmla="*/ 10399 w 10399"/>
                <a:gd name="connsiteY0" fmla="*/ 0 h 11380"/>
                <a:gd name="connsiteX1" fmla="*/ 8390 w 10399"/>
                <a:gd name="connsiteY1" fmla="*/ 1687 h 11380"/>
                <a:gd name="connsiteX2" fmla="*/ 1686 w 10399"/>
                <a:gd name="connsiteY2" fmla="*/ 1419 h 11380"/>
                <a:gd name="connsiteX3" fmla="*/ 87 w 10399"/>
                <a:gd name="connsiteY3" fmla="*/ 4366 h 11380"/>
                <a:gd name="connsiteX4" fmla="*/ 702 w 10399"/>
                <a:gd name="connsiteY4" fmla="*/ 10261 h 11380"/>
                <a:gd name="connsiteX5" fmla="*/ 4760 w 10399"/>
                <a:gd name="connsiteY5" fmla="*/ 10752 h 11380"/>
                <a:gd name="connsiteX6" fmla="*/ 8998 w 10399"/>
                <a:gd name="connsiteY6" fmla="*/ 10205 h 11380"/>
                <a:gd name="connsiteX7" fmla="*/ 10399 w 10399"/>
                <a:gd name="connsiteY7" fmla="*/ 0 h 11380"/>
                <a:gd name="connsiteX0" fmla="*/ 10399 w 10399"/>
                <a:gd name="connsiteY0" fmla="*/ 0 h 11380"/>
                <a:gd name="connsiteX1" fmla="*/ 8390 w 10399"/>
                <a:gd name="connsiteY1" fmla="*/ 1687 h 11380"/>
                <a:gd name="connsiteX2" fmla="*/ 1686 w 10399"/>
                <a:gd name="connsiteY2" fmla="*/ 1419 h 11380"/>
                <a:gd name="connsiteX3" fmla="*/ 87 w 10399"/>
                <a:gd name="connsiteY3" fmla="*/ 4366 h 11380"/>
                <a:gd name="connsiteX4" fmla="*/ 702 w 10399"/>
                <a:gd name="connsiteY4" fmla="*/ 10261 h 11380"/>
                <a:gd name="connsiteX5" fmla="*/ 4760 w 10399"/>
                <a:gd name="connsiteY5" fmla="*/ 10752 h 11380"/>
                <a:gd name="connsiteX6" fmla="*/ 8998 w 10399"/>
                <a:gd name="connsiteY6" fmla="*/ 10205 h 11380"/>
                <a:gd name="connsiteX7" fmla="*/ 10399 w 10399"/>
                <a:gd name="connsiteY7" fmla="*/ 0 h 11380"/>
                <a:gd name="connsiteX0" fmla="*/ 10399 w 10447"/>
                <a:gd name="connsiteY0" fmla="*/ 0 h 10993"/>
                <a:gd name="connsiteX1" fmla="*/ 8390 w 10447"/>
                <a:gd name="connsiteY1" fmla="*/ 1687 h 10993"/>
                <a:gd name="connsiteX2" fmla="*/ 1686 w 10447"/>
                <a:gd name="connsiteY2" fmla="*/ 1419 h 10993"/>
                <a:gd name="connsiteX3" fmla="*/ 87 w 10447"/>
                <a:gd name="connsiteY3" fmla="*/ 4366 h 10993"/>
                <a:gd name="connsiteX4" fmla="*/ 702 w 10447"/>
                <a:gd name="connsiteY4" fmla="*/ 10261 h 10993"/>
                <a:gd name="connsiteX5" fmla="*/ 4760 w 10447"/>
                <a:gd name="connsiteY5" fmla="*/ 10752 h 10993"/>
                <a:gd name="connsiteX6" fmla="*/ 8998 w 10447"/>
                <a:gd name="connsiteY6" fmla="*/ 10205 h 10993"/>
                <a:gd name="connsiteX7" fmla="*/ 9636 w 10447"/>
                <a:gd name="connsiteY7" fmla="*/ 3241 h 10993"/>
                <a:gd name="connsiteX8" fmla="*/ 10399 w 10447"/>
                <a:gd name="connsiteY8" fmla="*/ 0 h 10993"/>
                <a:gd name="connsiteX0" fmla="*/ 10399 w 10399"/>
                <a:gd name="connsiteY0" fmla="*/ 0 h 10993"/>
                <a:gd name="connsiteX1" fmla="*/ 8390 w 10399"/>
                <a:gd name="connsiteY1" fmla="*/ 1687 h 10993"/>
                <a:gd name="connsiteX2" fmla="*/ 1686 w 10399"/>
                <a:gd name="connsiteY2" fmla="*/ 1419 h 10993"/>
                <a:gd name="connsiteX3" fmla="*/ 87 w 10399"/>
                <a:gd name="connsiteY3" fmla="*/ 4366 h 10993"/>
                <a:gd name="connsiteX4" fmla="*/ 702 w 10399"/>
                <a:gd name="connsiteY4" fmla="*/ 10261 h 10993"/>
                <a:gd name="connsiteX5" fmla="*/ 4760 w 10399"/>
                <a:gd name="connsiteY5" fmla="*/ 10752 h 10993"/>
                <a:gd name="connsiteX6" fmla="*/ 8998 w 10399"/>
                <a:gd name="connsiteY6" fmla="*/ 10205 h 10993"/>
                <a:gd name="connsiteX7" fmla="*/ 9636 w 10399"/>
                <a:gd name="connsiteY7" fmla="*/ 3241 h 10993"/>
                <a:gd name="connsiteX8" fmla="*/ 10399 w 10399"/>
                <a:gd name="connsiteY8" fmla="*/ 0 h 10993"/>
                <a:gd name="connsiteX0" fmla="*/ 10399 w 10399"/>
                <a:gd name="connsiteY0" fmla="*/ 0 h 10993"/>
                <a:gd name="connsiteX1" fmla="*/ 7619 w 10399"/>
                <a:gd name="connsiteY1" fmla="*/ 1631 h 10993"/>
                <a:gd name="connsiteX2" fmla="*/ 1686 w 10399"/>
                <a:gd name="connsiteY2" fmla="*/ 1419 h 10993"/>
                <a:gd name="connsiteX3" fmla="*/ 87 w 10399"/>
                <a:gd name="connsiteY3" fmla="*/ 4366 h 10993"/>
                <a:gd name="connsiteX4" fmla="*/ 702 w 10399"/>
                <a:gd name="connsiteY4" fmla="*/ 10261 h 10993"/>
                <a:gd name="connsiteX5" fmla="*/ 4760 w 10399"/>
                <a:gd name="connsiteY5" fmla="*/ 10752 h 10993"/>
                <a:gd name="connsiteX6" fmla="*/ 8998 w 10399"/>
                <a:gd name="connsiteY6" fmla="*/ 10205 h 10993"/>
                <a:gd name="connsiteX7" fmla="*/ 9636 w 10399"/>
                <a:gd name="connsiteY7" fmla="*/ 3241 h 10993"/>
                <a:gd name="connsiteX8" fmla="*/ 10399 w 10399"/>
                <a:gd name="connsiteY8" fmla="*/ 0 h 10993"/>
                <a:gd name="connsiteX0" fmla="*/ 10399 w 10399"/>
                <a:gd name="connsiteY0" fmla="*/ 44 h 11037"/>
                <a:gd name="connsiteX1" fmla="*/ 9291 w 10399"/>
                <a:gd name="connsiteY1" fmla="*/ 1557 h 11037"/>
                <a:gd name="connsiteX2" fmla="*/ 7619 w 10399"/>
                <a:gd name="connsiteY2" fmla="*/ 1675 h 11037"/>
                <a:gd name="connsiteX3" fmla="*/ 1686 w 10399"/>
                <a:gd name="connsiteY3" fmla="*/ 1463 h 11037"/>
                <a:gd name="connsiteX4" fmla="*/ 87 w 10399"/>
                <a:gd name="connsiteY4" fmla="*/ 4410 h 11037"/>
                <a:gd name="connsiteX5" fmla="*/ 702 w 10399"/>
                <a:gd name="connsiteY5" fmla="*/ 10305 h 11037"/>
                <a:gd name="connsiteX6" fmla="*/ 4760 w 10399"/>
                <a:gd name="connsiteY6" fmla="*/ 10796 h 11037"/>
                <a:gd name="connsiteX7" fmla="*/ 8998 w 10399"/>
                <a:gd name="connsiteY7" fmla="*/ 10249 h 11037"/>
                <a:gd name="connsiteX8" fmla="*/ 9636 w 10399"/>
                <a:gd name="connsiteY8" fmla="*/ 3285 h 11037"/>
                <a:gd name="connsiteX9" fmla="*/ 10399 w 10399"/>
                <a:gd name="connsiteY9" fmla="*/ 44 h 11037"/>
                <a:gd name="connsiteX0" fmla="*/ 10399 w 10399"/>
                <a:gd name="connsiteY0" fmla="*/ 44 h 11037"/>
                <a:gd name="connsiteX1" fmla="*/ 9291 w 10399"/>
                <a:gd name="connsiteY1" fmla="*/ 1557 h 11037"/>
                <a:gd name="connsiteX2" fmla="*/ 7619 w 10399"/>
                <a:gd name="connsiteY2" fmla="*/ 1675 h 11037"/>
                <a:gd name="connsiteX3" fmla="*/ 1686 w 10399"/>
                <a:gd name="connsiteY3" fmla="*/ 1463 h 11037"/>
                <a:gd name="connsiteX4" fmla="*/ 87 w 10399"/>
                <a:gd name="connsiteY4" fmla="*/ 4410 h 11037"/>
                <a:gd name="connsiteX5" fmla="*/ 702 w 10399"/>
                <a:gd name="connsiteY5" fmla="*/ 10305 h 11037"/>
                <a:gd name="connsiteX6" fmla="*/ 4760 w 10399"/>
                <a:gd name="connsiteY6" fmla="*/ 10796 h 11037"/>
                <a:gd name="connsiteX7" fmla="*/ 8998 w 10399"/>
                <a:gd name="connsiteY7" fmla="*/ 10249 h 11037"/>
                <a:gd name="connsiteX8" fmla="*/ 9636 w 10399"/>
                <a:gd name="connsiteY8" fmla="*/ 3285 h 11037"/>
                <a:gd name="connsiteX9" fmla="*/ 10399 w 10399"/>
                <a:gd name="connsiteY9" fmla="*/ 44 h 11037"/>
                <a:gd name="connsiteX0" fmla="*/ 10399 w 10399"/>
                <a:gd name="connsiteY0" fmla="*/ 77 h 11070"/>
                <a:gd name="connsiteX1" fmla="*/ 9291 w 10399"/>
                <a:gd name="connsiteY1" fmla="*/ 1590 h 11070"/>
                <a:gd name="connsiteX2" fmla="*/ 7619 w 10399"/>
                <a:gd name="connsiteY2" fmla="*/ 1708 h 11070"/>
                <a:gd name="connsiteX3" fmla="*/ 1686 w 10399"/>
                <a:gd name="connsiteY3" fmla="*/ 1496 h 11070"/>
                <a:gd name="connsiteX4" fmla="*/ 87 w 10399"/>
                <a:gd name="connsiteY4" fmla="*/ 4443 h 11070"/>
                <a:gd name="connsiteX5" fmla="*/ 702 w 10399"/>
                <a:gd name="connsiteY5" fmla="*/ 10338 h 11070"/>
                <a:gd name="connsiteX6" fmla="*/ 4760 w 10399"/>
                <a:gd name="connsiteY6" fmla="*/ 10829 h 11070"/>
                <a:gd name="connsiteX7" fmla="*/ 8998 w 10399"/>
                <a:gd name="connsiteY7" fmla="*/ 10282 h 11070"/>
                <a:gd name="connsiteX8" fmla="*/ 9636 w 10399"/>
                <a:gd name="connsiteY8" fmla="*/ 3318 h 11070"/>
                <a:gd name="connsiteX9" fmla="*/ 10399 w 10399"/>
                <a:gd name="connsiteY9" fmla="*/ 77 h 11070"/>
                <a:gd name="connsiteX0" fmla="*/ 10399 w 10399"/>
                <a:gd name="connsiteY0" fmla="*/ 0 h 10993"/>
                <a:gd name="connsiteX1" fmla="*/ 9291 w 10399"/>
                <a:gd name="connsiteY1" fmla="*/ 1513 h 10993"/>
                <a:gd name="connsiteX2" fmla="*/ 7619 w 10399"/>
                <a:gd name="connsiteY2" fmla="*/ 1631 h 10993"/>
                <a:gd name="connsiteX3" fmla="*/ 1686 w 10399"/>
                <a:gd name="connsiteY3" fmla="*/ 1419 h 10993"/>
                <a:gd name="connsiteX4" fmla="*/ 87 w 10399"/>
                <a:gd name="connsiteY4" fmla="*/ 4366 h 10993"/>
                <a:gd name="connsiteX5" fmla="*/ 702 w 10399"/>
                <a:gd name="connsiteY5" fmla="*/ 10261 h 10993"/>
                <a:gd name="connsiteX6" fmla="*/ 4760 w 10399"/>
                <a:gd name="connsiteY6" fmla="*/ 10752 h 10993"/>
                <a:gd name="connsiteX7" fmla="*/ 8998 w 10399"/>
                <a:gd name="connsiteY7" fmla="*/ 10205 h 10993"/>
                <a:gd name="connsiteX8" fmla="*/ 9636 w 10399"/>
                <a:gd name="connsiteY8" fmla="*/ 3241 h 10993"/>
                <a:gd name="connsiteX9" fmla="*/ 10399 w 10399"/>
                <a:gd name="connsiteY9" fmla="*/ 0 h 10993"/>
                <a:gd name="connsiteX0" fmla="*/ 10399 w 10399"/>
                <a:gd name="connsiteY0" fmla="*/ 0 h 10993"/>
                <a:gd name="connsiteX1" fmla="*/ 9265 w 10399"/>
                <a:gd name="connsiteY1" fmla="*/ 1281 h 10993"/>
                <a:gd name="connsiteX2" fmla="*/ 7619 w 10399"/>
                <a:gd name="connsiteY2" fmla="*/ 1631 h 10993"/>
                <a:gd name="connsiteX3" fmla="*/ 1686 w 10399"/>
                <a:gd name="connsiteY3" fmla="*/ 1419 h 10993"/>
                <a:gd name="connsiteX4" fmla="*/ 87 w 10399"/>
                <a:gd name="connsiteY4" fmla="*/ 4366 h 10993"/>
                <a:gd name="connsiteX5" fmla="*/ 702 w 10399"/>
                <a:gd name="connsiteY5" fmla="*/ 10261 h 10993"/>
                <a:gd name="connsiteX6" fmla="*/ 4760 w 10399"/>
                <a:gd name="connsiteY6" fmla="*/ 10752 h 10993"/>
                <a:gd name="connsiteX7" fmla="*/ 8998 w 10399"/>
                <a:gd name="connsiteY7" fmla="*/ 10205 h 10993"/>
                <a:gd name="connsiteX8" fmla="*/ 9636 w 10399"/>
                <a:gd name="connsiteY8" fmla="*/ 3241 h 10993"/>
                <a:gd name="connsiteX9" fmla="*/ 10399 w 10399"/>
                <a:gd name="connsiteY9" fmla="*/ 0 h 10993"/>
                <a:gd name="connsiteX0" fmla="*/ 10399 w 10399"/>
                <a:gd name="connsiteY0" fmla="*/ 0 h 10993"/>
                <a:gd name="connsiteX1" fmla="*/ 9265 w 10399"/>
                <a:gd name="connsiteY1" fmla="*/ 1281 h 10993"/>
                <a:gd name="connsiteX2" fmla="*/ 7619 w 10399"/>
                <a:gd name="connsiteY2" fmla="*/ 1631 h 10993"/>
                <a:gd name="connsiteX3" fmla="*/ 1686 w 10399"/>
                <a:gd name="connsiteY3" fmla="*/ 1419 h 10993"/>
                <a:gd name="connsiteX4" fmla="*/ 87 w 10399"/>
                <a:gd name="connsiteY4" fmla="*/ 4366 h 10993"/>
                <a:gd name="connsiteX5" fmla="*/ 702 w 10399"/>
                <a:gd name="connsiteY5" fmla="*/ 10261 h 10993"/>
                <a:gd name="connsiteX6" fmla="*/ 4760 w 10399"/>
                <a:gd name="connsiteY6" fmla="*/ 10752 h 10993"/>
                <a:gd name="connsiteX7" fmla="*/ 8998 w 10399"/>
                <a:gd name="connsiteY7" fmla="*/ 10205 h 10993"/>
                <a:gd name="connsiteX8" fmla="*/ 9636 w 10399"/>
                <a:gd name="connsiteY8" fmla="*/ 3241 h 10993"/>
                <a:gd name="connsiteX9" fmla="*/ 10399 w 10399"/>
                <a:gd name="connsiteY9" fmla="*/ 0 h 10993"/>
                <a:gd name="connsiteX0" fmla="*/ 10399 w 10399"/>
                <a:gd name="connsiteY0" fmla="*/ 0 h 10993"/>
                <a:gd name="connsiteX1" fmla="*/ 9265 w 10399"/>
                <a:gd name="connsiteY1" fmla="*/ 1281 h 10993"/>
                <a:gd name="connsiteX2" fmla="*/ 7089 w 10399"/>
                <a:gd name="connsiteY2" fmla="*/ 469 h 10993"/>
                <a:gd name="connsiteX3" fmla="*/ 1686 w 10399"/>
                <a:gd name="connsiteY3" fmla="*/ 1419 h 10993"/>
                <a:gd name="connsiteX4" fmla="*/ 87 w 10399"/>
                <a:gd name="connsiteY4" fmla="*/ 4366 h 10993"/>
                <a:gd name="connsiteX5" fmla="*/ 702 w 10399"/>
                <a:gd name="connsiteY5" fmla="*/ 10261 h 10993"/>
                <a:gd name="connsiteX6" fmla="*/ 4760 w 10399"/>
                <a:gd name="connsiteY6" fmla="*/ 10752 h 10993"/>
                <a:gd name="connsiteX7" fmla="*/ 8998 w 10399"/>
                <a:gd name="connsiteY7" fmla="*/ 10205 h 10993"/>
                <a:gd name="connsiteX8" fmla="*/ 9636 w 10399"/>
                <a:gd name="connsiteY8" fmla="*/ 3241 h 10993"/>
                <a:gd name="connsiteX9" fmla="*/ 10399 w 10399"/>
                <a:gd name="connsiteY9" fmla="*/ 0 h 10993"/>
                <a:gd name="connsiteX0" fmla="*/ 10399 w 10399"/>
                <a:gd name="connsiteY0" fmla="*/ 0 h 10993"/>
                <a:gd name="connsiteX1" fmla="*/ 9265 w 10399"/>
                <a:gd name="connsiteY1" fmla="*/ 1281 h 10993"/>
                <a:gd name="connsiteX2" fmla="*/ 7089 w 10399"/>
                <a:gd name="connsiteY2" fmla="*/ 469 h 10993"/>
                <a:gd name="connsiteX3" fmla="*/ 1671 w 10399"/>
                <a:gd name="connsiteY3" fmla="*/ 603 h 10993"/>
                <a:gd name="connsiteX4" fmla="*/ 87 w 10399"/>
                <a:gd name="connsiteY4" fmla="*/ 4366 h 10993"/>
                <a:gd name="connsiteX5" fmla="*/ 702 w 10399"/>
                <a:gd name="connsiteY5" fmla="*/ 10261 h 10993"/>
                <a:gd name="connsiteX6" fmla="*/ 4760 w 10399"/>
                <a:gd name="connsiteY6" fmla="*/ 10752 h 10993"/>
                <a:gd name="connsiteX7" fmla="*/ 8998 w 10399"/>
                <a:gd name="connsiteY7" fmla="*/ 10205 h 10993"/>
                <a:gd name="connsiteX8" fmla="*/ 9636 w 10399"/>
                <a:gd name="connsiteY8" fmla="*/ 3241 h 10993"/>
                <a:gd name="connsiteX9" fmla="*/ 10399 w 10399"/>
                <a:gd name="connsiteY9" fmla="*/ 0 h 10993"/>
                <a:gd name="connsiteX0" fmla="*/ 10376 w 10376"/>
                <a:gd name="connsiteY0" fmla="*/ 0 h 10993"/>
                <a:gd name="connsiteX1" fmla="*/ 9242 w 10376"/>
                <a:gd name="connsiteY1" fmla="*/ 1281 h 10993"/>
                <a:gd name="connsiteX2" fmla="*/ 7066 w 10376"/>
                <a:gd name="connsiteY2" fmla="*/ 469 h 10993"/>
                <a:gd name="connsiteX3" fmla="*/ 1348 w 10376"/>
                <a:gd name="connsiteY3" fmla="*/ 654 h 10993"/>
                <a:gd name="connsiteX4" fmla="*/ 64 w 10376"/>
                <a:gd name="connsiteY4" fmla="*/ 4366 h 10993"/>
                <a:gd name="connsiteX5" fmla="*/ 679 w 10376"/>
                <a:gd name="connsiteY5" fmla="*/ 10261 h 10993"/>
                <a:gd name="connsiteX6" fmla="*/ 4737 w 10376"/>
                <a:gd name="connsiteY6" fmla="*/ 10752 h 10993"/>
                <a:gd name="connsiteX7" fmla="*/ 8975 w 10376"/>
                <a:gd name="connsiteY7" fmla="*/ 10205 h 10993"/>
                <a:gd name="connsiteX8" fmla="*/ 9613 w 10376"/>
                <a:gd name="connsiteY8" fmla="*/ 3241 h 10993"/>
                <a:gd name="connsiteX9" fmla="*/ 10376 w 10376"/>
                <a:gd name="connsiteY9" fmla="*/ 0 h 10993"/>
                <a:gd name="connsiteX0" fmla="*/ 10376 w 10376"/>
                <a:gd name="connsiteY0" fmla="*/ 0 h 10993"/>
                <a:gd name="connsiteX1" fmla="*/ 9242 w 10376"/>
                <a:gd name="connsiteY1" fmla="*/ 1281 h 10993"/>
                <a:gd name="connsiteX2" fmla="*/ 7066 w 10376"/>
                <a:gd name="connsiteY2" fmla="*/ 469 h 10993"/>
                <a:gd name="connsiteX3" fmla="*/ 1348 w 10376"/>
                <a:gd name="connsiteY3" fmla="*/ 654 h 10993"/>
                <a:gd name="connsiteX4" fmla="*/ 64 w 10376"/>
                <a:gd name="connsiteY4" fmla="*/ 4366 h 10993"/>
                <a:gd name="connsiteX5" fmla="*/ 679 w 10376"/>
                <a:gd name="connsiteY5" fmla="*/ 10261 h 10993"/>
                <a:gd name="connsiteX6" fmla="*/ 4737 w 10376"/>
                <a:gd name="connsiteY6" fmla="*/ 10752 h 10993"/>
                <a:gd name="connsiteX7" fmla="*/ 8975 w 10376"/>
                <a:gd name="connsiteY7" fmla="*/ 10205 h 10993"/>
                <a:gd name="connsiteX8" fmla="*/ 9613 w 10376"/>
                <a:gd name="connsiteY8" fmla="*/ 3241 h 10993"/>
                <a:gd name="connsiteX9" fmla="*/ 10376 w 10376"/>
                <a:gd name="connsiteY9" fmla="*/ 0 h 10993"/>
                <a:gd name="connsiteX0" fmla="*/ 10329 w 10329"/>
                <a:gd name="connsiteY0" fmla="*/ 0 h 10987"/>
                <a:gd name="connsiteX1" fmla="*/ 9195 w 10329"/>
                <a:gd name="connsiteY1" fmla="*/ 1281 h 10987"/>
                <a:gd name="connsiteX2" fmla="*/ 7019 w 10329"/>
                <a:gd name="connsiteY2" fmla="*/ 469 h 10987"/>
                <a:gd name="connsiteX3" fmla="*/ 1301 w 10329"/>
                <a:gd name="connsiteY3" fmla="*/ 654 h 10987"/>
                <a:gd name="connsiteX4" fmla="*/ 77 w 10329"/>
                <a:gd name="connsiteY4" fmla="*/ 4468 h 10987"/>
                <a:gd name="connsiteX5" fmla="*/ 632 w 10329"/>
                <a:gd name="connsiteY5" fmla="*/ 10261 h 10987"/>
                <a:gd name="connsiteX6" fmla="*/ 4690 w 10329"/>
                <a:gd name="connsiteY6" fmla="*/ 10752 h 10987"/>
                <a:gd name="connsiteX7" fmla="*/ 8928 w 10329"/>
                <a:gd name="connsiteY7" fmla="*/ 10205 h 10987"/>
                <a:gd name="connsiteX8" fmla="*/ 9566 w 10329"/>
                <a:gd name="connsiteY8" fmla="*/ 3241 h 10987"/>
                <a:gd name="connsiteX9" fmla="*/ 10329 w 10329"/>
                <a:gd name="connsiteY9" fmla="*/ 0 h 10987"/>
                <a:gd name="connsiteX0" fmla="*/ 10287 w 10287"/>
                <a:gd name="connsiteY0" fmla="*/ 0 h 11121"/>
                <a:gd name="connsiteX1" fmla="*/ 9153 w 10287"/>
                <a:gd name="connsiteY1" fmla="*/ 1281 h 11121"/>
                <a:gd name="connsiteX2" fmla="*/ 6977 w 10287"/>
                <a:gd name="connsiteY2" fmla="*/ 469 h 11121"/>
                <a:gd name="connsiteX3" fmla="*/ 1259 w 10287"/>
                <a:gd name="connsiteY3" fmla="*/ 654 h 11121"/>
                <a:gd name="connsiteX4" fmla="*/ 35 w 10287"/>
                <a:gd name="connsiteY4" fmla="*/ 4468 h 11121"/>
                <a:gd name="connsiteX5" fmla="*/ 740 w 10287"/>
                <a:gd name="connsiteY5" fmla="*/ 10516 h 11121"/>
                <a:gd name="connsiteX6" fmla="*/ 4648 w 10287"/>
                <a:gd name="connsiteY6" fmla="*/ 10752 h 11121"/>
                <a:gd name="connsiteX7" fmla="*/ 8886 w 10287"/>
                <a:gd name="connsiteY7" fmla="*/ 10205 h 11121"/>
                <a:gd name="connsiteX8" fmla="*/ 9524 w 10287"/>
                <a:gd name="connsiteY8" fmla="*/ 3241 h 11121"/>
                <a:gd name="connsiteX9" fmla="*/ 10287 w 10287"/>
                <a:gd name="connsiteY9" fmla="*/ 0 h 11121"/>
                <a:gd name="connsiteX0" fmla="*/ 10284 w 10284"/>
                <a:gd name="connsiteY0" fmla="*/ 0 h 11121"/>
                <a:gd name="connsiteX1" fmla="*/ 9150 w 10284"/>
                <a:gd name="connsiteY1" fmla="*/ 1281 h 11121"/>
                <a:gd name="connsiteX2" fmla="*/ 6974 w 10284"/>
                <a:gd name="connsiteY2" fmla="*/ 469 h 11121"/>
                <a:gd name="connsiteX3" fmla="*/ 1211 w 10284"/>
                <a:gd name="connsiteY3" fmla="*/ 654 h 11121"/>
                <a:gd name="connsiteX4" fmla="*/ 32 w 10284"/>
                <a:gd name="connsiteY4" fmla="*/ 4468 h 11121"/>
                <a:gd name="connsiteX5" fmla="*/ 737 w 10284"/>
                <a:gd name="connsiteY5" fmla="*/ 10516 h 11121"/>
                <a:gd name="connsiteX6" fmla="*/ 4645 w 10284"/>
                <a:gd name="connsiteY6" fmla="*/ 10752 h 11121"/>
                <a:gd name="connsiteX7" fmla="*/ 8883 w 10284"/>
                <a:gd name="connsiteY7" fmla="*/ 10205 h 11121"/>
                <a:gd name="connsiteX8" fmla="*/ 9521 w 10284"/>
                <a:gd name="connsiteY8" fmla="*/ 3241 h 11121"/>
                <a:gd name="connsiteX9" fmla="*/ 10284 w 10284"/>
                <a:gd name="connsiteY9" fmla="*/ 0 h 11121"/>
                <a:gd name="connsiteX0" fmla="*/ 10284 w 10284"/>
                <a:gd name="connsiteY0" fmla="*/ 0 h 11121"/>
                <a:gd name="connsiteX1" fmla="*/ 9150 w 10284"/>
                <a:gd name="connsiteY1" fmla="*/ 1281 h 11121"/>
                <a:gd name="connsiteX2" fmla="*/ 6974 w 10284"/>
                <a:gd name="connsiteY2" fmla="*/ 469 h 11121"/>
                <a:gd name="connsiteX3" fmla="*/ 1211 w 10284"/>
                <a:gd name="connsiteY3" fmla="*/ 654 h 11121"/>
                <a:gd name="connsiteX4" fmla="*/ 32 w 10284"/>
                <a:gd name="connsiteY4" fmla="*/ 4468 h 11121"/>
                <a:gd name="connsiteX5" fmla="*/ 737 w 10284"/>
                <a:gd name="connsiteY5" fmla="*/ 10516 h 11121"/>
                <a:gd name="connsiteX6" fmla="*/ 4645 w 10284"/>
                <a:gd name="connsiteY6" fmla="*/ 10752 h 11121"/>
                <a:gd name="connsiteX7" fmla="*/ 8883 w 10284"/>
                <a:gd name="connsiteY7" fmla="*/ 10205 h 11121"/>
                <a:gd name="connsiteX8" fmla="*/ 9521 w 10284"/>
                <a:gd name="connsiteY8" fmla="*/ 3241 h 11121"/>
                <a:gd name="connsiteX9" fmla="*/ 10284 w 10284"/>
                <a:gd name="connsiteY9" fmla="*/ 0 h 11121"/>
                <a:gd name="connsiteX0" fmla="*/ 10284 w 10284"/>
                <a:gd name="connsiteY0" fmla="*/ 0 h 11121"/>
                <a:gd name="connsiteX1" fmla="*/ 9150 w 10284"/>
                <a:gd name="connsiteY1" fmla="*/ 1281 h 11121"/>
                <a:gd name="connsiteX2" fmla="*/ 6974 w 10284"/>
                <a:gd name="connsiteY2" fmla="*/ 469 h 11121"/>
                <a:gd name="connsiteX3" fmla="*/ 1211 w 10284"/>
                <a:gd name="connsiteY3" fmla="*/ 654 h 11121"/>
                <a:gd name="connsiteX4" fmla="*/ 32 w 10284"/>
                <a:gd name="connsiteY4" fmla="*/ 4468 h 11121"/>
                <a:gd name="connsiteX5" fmla="*/ 737 w 10284"/>
                <a:gd name="connsiteY5" fmla="*/ 10516 h 11121"/>
                <a:gd name="connsiteX6" fmla="*/ 4645 w 10284"/>
                <a:gd name="connsiteY6" fmla="*/ 10752 h 11121"/>
                <a:gd name="connsiteX7" fmla="*/ 8883 w 10284"/>
                <a:gd name="connsiteY7" fmla="*/ 10205 h 11121"/>
                <a:gd name="connsiteX8" fmla="*/ 9476 w 10284"/>
                <a:gd name="connsiteY8" fmla="*/ 2833 h 11121"/>
                <a:gd name="connsiteX9" fmla="*/ 10284 w 10284"/>
                <a:gd name="connsiteY9" fmla="*/ 0 h 11121"/>
                <a:gd name="connsiteX0" fmla="*/ 10284 w 10284"/>
                <a:gd name="connsiteY0" fmla="*/ 0 h 11121"/>
                <a:gd name="connsiteX1" fmla="*/ 9150 w 10284"/>
                <a:gd name="connsiteY1" fmla="*/ 1281 h 11121"/>
                <a:gd name="connsiteX2" fmla="*/ 6974 w 10284"/>
                <a:gd name="connsiteY2" fmla="*/ 469 h 11121"/>
                <a:gd name="connsiteX3" fmla="*/ 1211 w 10284"/>
                <a:gd name="connsiteY3" fmla="*/ 654 h 11121"/>
                <a:gd name="connsiteX4" fmla="*/ 32 w 10284"/>
                <a:gd name="connsiteY4" fmla="*/ 4468 h 11121"/>
                <a:gd name="connsiteX5" fmla="*/ 737 w 10284"/>
                <a:gd name="connsiteY5" fmla="*/ 10516 h 11121"/>
                <a:gd name="connsiteX6" fmla="*/ 4645 w 10284"/>
                <a:gd name="connsiteY6" fmla="*/ 10752 h 11121"/>
                <a:gd name="connsiteX7" fmla="*/ 8883 w 10284"/>
                <a:gd name="connsiteY7" fmla="*/ 10205 h 11121"/>
                <a:gd name="connsiteX8" fmla="*/ 9476 w 10284"/>
                <a:gd name="connsiteY8" fmla="*/ 2833 h 11121"/>
                <a:gd name="connsiteX9" fmla="*/ 10284 w 10284"/>
                <a:gd name="connsiteY9" fmla="*/ 0 h 11121"/>
                <a:gd name="connsiteX0" fmla="*/ 10284 w 10284"/>
                <a:gd name="connsiteY0" fmla="*/ 0 h 11121"/>
                <a:gd name="connsiteX1" fmla="*/ 9150 w 10284"/>
                <a:gd name="connsiteY1" fmla="*/ 1281 h 11121"/>
                <a:gd name="connsiteX2" fmla="*/ 6974 w 10284"/>
                <a:gd name="connsiteY2" fmla="*/ 469 h 11121"/>
                <a:gd name="connsiteX3" fmla="*/ 1211 w 10284"/>
                <a:gd name="connsiteY3" fmla="*/ 654 h 11121"/>
                <a:gd name="connsiteX4" fmla="*/ 32 w 10284"/>
                <a:gd name="connsiteY4" fmla="*/ 4468 h 11121"/>
                <a:gd name="connsiteX5" fmla="*/ 737 w 10284"/>
                <a:gd name="connsiteY5" fmla="*/ 10516 h 11121"/>
                <a:gd name="connsiteX6" fmla="*/ 4645 w 10284"/>
                <a:gd name="connsiteY6" fmla="*/ 10752 h 11121"/>
                <a:gd name="connsiteX7" fmla="*/ 8973 w 10284"/>
                <a:gd name="connsiteY7" fmla="*/ 10154 h 11121"/>
                <a:gd name="connsiteX8" fmla="*/ 9476 w 10284"/>
                <a:gd name="connsiteY8" fmla="*/ 2833 h 11121"/>
                <a:gd name="connsiteX9" fmla="*/ 10284 w 10284"/>
                <a:gd name="connsiteY9" fmla="*/ 0 h 11121"/>
                <a:gd name="connsiteX0" fmla="*/ 10284 w 10284"/>
                <a:gd name="connsiteY0" fmla="*/ 0 h 11148"/>
                <a:gd name="connsiteX1" fmla="*/ 9150 w 10284"/>
                <a:gd name="connsiteY1" fmla="*/ 1281 h 11148"/>
                <a:gd name="connsiteX2" fmla="*/ 6974 w 10284"/>
                <a:gd name="connsiteY2" fmla="*/ 469 h 11148"/>
                <a:gd name="connsiteX3" fmla="*/ 1211 w 10284"/>
                <a:gd name="connsiteY3" fmla="*/ 654 h 11148"/>
                <a:gd name="connsiteX4" fmla="*/ 32 w 10284"/>
                <a:gd name="connsiteY4" fmla="*/ 4468 h 11148"/>
                <a:gd name="connsiteX5" fmla="*/ 737 w 10284"/>
                <a:gd name="connsiteY5" fmla="*/ 10516 h 11148"/>
                <a:gd name="connsiteX6" fmla="*/ 4645 w 10284"/>
                <a:gd name="connsiteY6" fmla="*/ 10752 h 11148"/>
                <a:gd name="connsiteX7" fmla="*/ 8973 w 10284"/>
                <a:gd name="connsiteY7" fmla="*/ 10154 h 11148"/>
                <a:gd name="connsiteX8" fmla="*/ 9476 w 10284"/>
                <a:gd name="connsiteY8" fmla="*/ 2833 h 11148"/>
                <a:gd name="connsiteX9" fmla="*/ 10284 w 10284"/>
                <a:gd name="connsiteY9" fmla="*/ 0 h 11148"/>
                <a:gd name="connsiteX0" fmla="*/ 10284 w 10284"/>
                <a:gd name="connsiteY0" fmla="*/ 0 h 11148"/>
                <a:gd name="connsiteX1" fmla="*/ 9150 w 10284"/>
                <a:gd name="connsiteY1" fmla="*/ 1281 h 11148"/>
                <a:gd name="connsiteX2" fmla="*/ 6974 w 10284"/>
                <a:gd name="connsiteY2" fmla="*/ 469 h 11148"/>
                <a:gd name="connsiteX3" fmla="*/ 1211 w 10284"/>
                <a:gd name="connsiteY3" fmla="*/ 654 h 11148"/>
                <a:gd name="connsiteX4" fmla="*/ 32 w 10284"/>
                <a:gd name="connsiteY4" fmla="*/ 4468 h 11148"/>
                <a:gd name="connsiteX5" fmla="*/ 737 w 10284"/>
                <a:gd name="connsiteY5" fmla="*/ 10516 h 11148"/>
                <a:gd name="connsiteX6" fmla="*/ 4645 w 10284"/>
                <a:gd name="connsiteY6" fmla="*/ 10752 h 11148"/>
                <a:gd name="connsiteX7" fmla="*/ 8898 w 10284"/>
                <a:gd name="connsiteY7" fmla="*/ 10154 h 11148"/>
                <a:gd name="connsiteX8" fmla="*/ 9476 w 10284"/>
                <a:gd name="connsiteY8" fmla="*/ 2833 h 11148"/>
                <a:gd name="connsiteX9" fmla="*/ 10284 w 10284"/>
                <a:gd name="connsiteY9" fmla="*/ 0 h 11148"/>
                <a:gd name="connsiteX0" fmla="*/ 10282 w 10282"/>
                <a:gd name="connsiteY0" fmla="*/ 0 h 11121"/>
                <a:gd name="connsiteX1" fmla="*/ 9148 w 10282"/>
                <a:gd name="connsiteY1" fmla="*/ 1281 h 11121"/>
                <a:gd name="connsiteX2" fmla="*/ 6972 w 10282"/>
                <a:gd name="connsiteY2" fmla="*/ 469 h 11121"/>
                <a:gd name="connsiteX3" fmla="*/ 1209 w 10282"/>
                <a:gd name="connsiteY3" fmla="*/ 654 h 11121"/>
                <a:gd name="connsiteX4" fmla="*/ 30 w 10282"/>
                <a:gd name="connsiteY4" fmla="*/ 4468 h 11121"/>
                <a:gd name="connsiteX5" fmla="*/ 735 w 10282"/>
                <a:gd name="connsiteY5" fmla="*/ 10516 h 11121"/>
                <a:gd name="connsiteX6" fmla="*/ 4553 w 10282"/>
                <a:gd name="connsiteY6" fmla="*/ 10752 h 11121"/>
                <a:gd name="connsiteX7" fmla="*/ 8896 w 10282"/>
                <a:gd name="connsiteY7" fmla="*/ 10154 h 11121"/>
                <a:gd name="connsiteX8" fmla="*/ 9474 w 10282"/>
                <a:gd name="connsiteY8" fmla="*/ 2833 h 11121"/>
                <a:gd name="connsiteX9" fmla="*/ 10282 w 10282"/>
                <a:gd name="connsiteY9" fmla="*/ 0 h 11121"/>
                <a:gd name="connsiteX0" fmla="*/ 11142 w 11142"/>
                <a:gd name="connsiteY0" fmla="*/ 495 h 10698"/>
                <a:gd name="connsiteX1" fmla="*/ 9148 w 11142"/>
                <a:gd name="connsiteY1" fmla="*/ 858 h 10698"/>
                <a:gd name="connsiteX2" fmla="*/ 6972 w 11142"/>
                <a:gd name="connsiteY2" fmla="*/ 46 h 10698"/>
                <a:gd name="connsiteX3" fmla="*/ 1209 w 11142"/>
                <a:gd name="connsiteY3" fmla="*/ 231 h 10698"/>
                <a:gd name="connsiteX4" fmla="*/ 30 w 11142"/>
                <a:gd name="connsiteY4" fmla="*/ 4045 h 10698"/>
                <a:gd name="connsiteX5" fmla="*/ 735 w 11142"/>
                <a:gd name="connsiteY5" fmla="*/ 10093 h 10698"/>
                <a:gd name="connsiteX6" fmla="*/ 4553 w 11142"/>
                <a:gd name="connsiteY6" fmla="*/ 10329 h 10698"/>
                <a:gd name="connsiteX7" fmla="*/ 8896 w 11142"/>
                <a:gd name="connsiteY7" fmla="*/ 9731 h 10698"/>
                <a:gd name="connsiteX8" fmla="*/ 9474 w 11142"/>
                <a:gd name="connsiteY8" fmla="*/ 2410 h 10698"/>
                <a:gd name="connsiteX9" fmla="*/ 11142 w 11142"/>
                <a:gd name="connsiteY9" fmla="*/ 495 h 10698"/>
                <a:gd name="connsiteX0" fmla="*/ 11142 w 11142"/>
                <a:gd name="connsiteY0" fmla="*/ 699 h 10902"/>
                <a:gd name="connsiteX1" fmla="*/ 9148 w 11142"/>
                <a:gd name="connsiteY1" fmla="*/ 1062 h 10902"/>
                <a:gd name="connsiteX2" fmla="*/ 6972 w 11142"/>
                <a:gd name="connsiteY2" fmla="*/ 250 h 10902"/>
                <a:gd name="connsiteX3" fmla="*/ 1209 w 11142"/>
                <a:gd name="connsiteY3" fmla="*/ 435 h 10902"/>
                <a:gd name="connsiteX4" fmla="*/ 30 w 11142"/>
                <a:gd name="connsiteY4" fmla="*/ 4249 h 10902"/>
                <a:gd name="connsiteX5" fmla="*/ 735 w 11142"/>
                <a:gd name="connsiteY5" fmla="*/ 10297 h 10902"/>
                <a:gd name="connsiteX6" fmla="*/ 4553 w 11142"/>
                <a:gd name="connsiteY6" fmla="*/ 10533 h 10902"/>
                <a:gd name="connsiteX7" fmla="*/ 8896 w 11142"/>
                <a:gd name="connsiteY7" fmla="*/ 9935 h 10902"/>
                <a:gd name="connsiteX8" fmla="*/ 9474 w 11142"/>
                <a:gd name="connsiteY8" fmla="*/ 2614 h 10902"/>
                <a:gd name="connsiteX9" fmla="*/ 11142 w 11142"/>
                <a:gd name="connsiteY9" fmla="*/ 699 h 10902"/>
                <a:gd name="connsiteX0" fmla="*/ 11142 w 11142"/>
                <a:gd name="connsiteY0" fmla="*/ 699 h 10902"/>
                <a:gd name="connsiteX1" fmla="*/ 9148 w 11142"/>
                <a:gd name="connsiteY1" fmla="*/ 1062 h 10902"/>
                <a:gd name="connsiteX2" fmla="*/ 6972 w 11142"/>
                <a:gd name="connsiteY2" fmla="*/ 250 h 10902"/>
                <a:gd name="connsiteX3" fmla="*/ 1209 w 11142"/>
                <a:gd name="connsiteY3" fmla="*/ 435 h 10902"/>
                <a:gd name="connsiteX4" fmla="*/ 30 w 11142"/>
                <a:gd name="connsiteY4" fmla="*/ 4249 h 10902"/>
                <a:gd name="connsiteX5" fmla="*/ 735 w 11142"/>
                <a:gd name="connsiteY5" fmla="*/ 10297 h 10902"/>
                <a:gd name="connsiteX6" fmla="*/ 4553 w 11142"/>
                <a:gd name="connsiteY6" fmla="*/ 10533 h 10902"/>
                <a:gd name="connsiteX7" fmla="*/ 8896 w 11142"/>
                <a:gd name="connsiteY7" fmla="*/ 9935 h 10902"/>
                <a:gd name="connsiteX8" fmla="*/ 9474 w 11142"/>
                <a:gd name="connsiteY8" fmla="*/ 2614 h 10902"/>
                <a:gd name="connsiteX9" fmla="*/ 11142 w 11142"/>
                <a:gd name="connsiteY9" fmla="*/ 699 h 10902"/>
                <a:gd name="connsiteX0" fmla="*/ 11244 w 11244"/>
                <a:gd name="connsiteY0" fmla="*/ 2206 h 10698"/>
                <a:gd name="connsiteX1" fmla="*/ 9148 w 11244"/>
                <a:gd name="connsiteY1" fmla="*/ 858 h 10698"/>
                <a:gd name="connsiteX2" fmla="*/ 6972 w 11244"/>
                <a:gd name="connsiteY2" fmla="*/ 46 h 10698"/>
                <a:gd name="connsiteX3" fmla="*/ 1209 w 11244"/>
                <a:gd name="connsiteY3" fmla="*/ 231 h 10698"/>
                <a:gd name="connsiteX4" fmla="*/ 30 w 11244"/>
                <a:gd name="connsiteY4" fmla="*/ 4045 h 10698"/>
                <a:gd name="connsiteX5" fmla="*/ 735 w 11244"/>
                <a:gd name="connsiteY5" fmla="*/ 10093 h 10698"/>
                <a:gd name="connsiteX6" fmla="*/ 4553 w 11244"/>
                <a:gd name="connsiteY6" fmla="*/ 10329 h 10698"/>
                <a:gd name="connsiteX7" fmla="*/ 8896 w 11244"/>
                <a:gd name="connsiteY7" fmla="*/ 9731 h 10698"/>
                <a:gd name="connsiteX8" fmla="*/ 9474 w 11244"/>
                <a:gd name="connsiteY8" fmla="*/ 2410 h 10698"/>
                <a:gd name="connsiteX9" fmla="*/ 11244 w 11244"/>
                <a:gd name="connsiteY9" fmla="*/ 2206 h 10698"/>
                <a:gd name="connsiteX0" fmla="*/ 11244 w 11244"/>
                <a:gd name="connsiteY0" fmla="*/ 2206 h 10698"/>
                <a:gd name="connsiteX1" fmla="*/ 9148 w 11244"/>
                <a:gd name="connsiteY1" fmla="*/ 858 h 10698"/>
                <a:gd name="connsiteX2" fmla="*/ 6972 w 11244"/>
                <a:gd name="connsiteY2" fmla="*/ 46 h 10698"/>
                <a:gd name="connsiteX3" fmla="*/ 1209 w 11244"/>
                <a:gd name="connsiteY3" fmla="*/ 231 h 10698"/>
                <a:gd name="connsiteX4" fmla="*/ 30 w 11244"/>
                <a:gd name="connsiteY4" fmla="*/ 4045 h 10698"/>
                <a:gd name="connsiteX5" fmla="*/ 735 w 11244"/>
                <a:gd name="connsiteY5" fmla="*/ 10093 h 10698"/>
                <a:gd name="connsiteX6" fmla="*/ 4553 w 11244"/>
                <a:gd name="connsiteY6" fmla="*/ 10329 h 10698"/>
                <a:gd name="connsiteX7" fmla="*/ 8896 w 11244"/>
                <a:gd name="connsiteY7" fmla="*/ 9731 h 10698"/>
                <a:gd name="connsiteX8" fmla="*/ 9448 w 11244"/>
                <a:gd name="connsiteY8" fmla="*/ 4121 h 10698"/>
                <a:gd name="connsiteX9" fmla="*/ 11244 w 11244"/>
                <a:gd name="connsiteY9" fmla="*/ 2206 h 10698"/>
                <a:gd name="connsiteX0" fmla="*/ 11244 w 11244"/>
                <a:gd name="connsiteY0" fmla="*/ 2256 h 10748"/>
                <a:gd name="connsiteX1" fmla="*/ 9378 w 11244"/>
                <a:gd name="connsiteY1" fmla="*/ 1592 h 10748"/>
                <a:gd name="connsiteX2" fmla="*/ 6972 w 11244"/>
                <a:gd name="connsiteY2" fmla="*/ 96 h 10748"/>
                <a:gd name="connsiteX3" fmla="*/ 1209 w 11244"/>
                <a:gd name="connsiteY3" fmla="*/ 281 h 10748"/>
                <a:gd name="connsiteX4" fmla="*/ 30 w 11244"/>
                <a:gd name="connsiteY4" fmla="*/ 4095 h 10748"/>
                <a:gd name="connsiteX5" fmla="*/ 735 w 11244"/>
                <a:gd name="connsiteY5" fmla="*/ 10143 h 10748"/>
                <a:gd name="connsiteX6" fmla="*/ 4553 w 11244"/>
                <a:gd name="connsiteY6" fmla="*/ 10379 h 10748"/>
                <a:gd name="connsiteX7" fmla="*/ 8896 w 11244"/>
                <a:gd name="connsiteY7" fmla="*/ 9781 h 10748"/>
                <a:gd name="connsiteX8" fmla="*/ 9448 w 11244"/>
                <a:gd name="connsiteY8" fmla="*/ 4171 h 10748"/>
                <a:gd name="connsiteX9" fmla="*/ 11244 w 11244"/>
                <a:gd name="connsiteY9" fmla="*/ 2256 h 10748"/>
                <a:gd name="connsiteX0" fmla="*/ 11244 w 11244"/>
                <a:gd name="connsiteY0" fmla="*/ 2256 h 10748"/>
                <a:gd name="connsiteX1" fmla="*/ 9378 w 11244"/>
                <a:gd name="connsiteY1" fmla="*/ 1592 h 10748"/>
                <a:gd name="connsiteX2" fmla="*/ 6972 w 11244"/>
                <a:gd name="connsiteY2" fmla="*/ 96 h 10748"/>
                <a:gd name="connsiteX3" fmla="*/ 1209 w 11244"/>
                <a:gd name="connsiteY3" fmla="*/ 281 h 10748"/>
                <a:gd name="connsiteX4" fmla="*/ 30 w 11244"/>
                <a:gd name="connsiteY4" fmla="*/ 4095 h 10748"/>
                <a:gd name="connsiteX5" fmla="*/ 735 w 11244"/>
                <a:gd name="connsiteY5" fmla="*/ 10143 h 10748"/>
                <a:gd name="connsiteX6" fmla="*/ 4553 w 11244"/>
                <a:gd name="connsiteY6" fmla="*/ 10379 h 10748"/>
                <a:gd name="connsiteX7" fmla="*/ 8896 w 11244"/>
                <a:gd name="connsiteY7" fmla="*/ 9781 h 10748"/>
                <a:gd name="connsiteX8" fmla="*/ 9448 w 11244"/>
                <a:gd name="connsiteY8" fmla="*/ 4171 h 10748"/>
                <a:gd name="connsiteX9" fmla="*/ 11244 w 11244"/>
                <a:gd name="connsiteY9" fmla="*/ 2256 h 10748"/>
                <a:gd name="connsiteX0" fmla="*/ 11244 w 11244"/>
                <a:gd name="connsiteY0" fmla="*/ 2256 h 10748"/>
                <a:gd name="connsiteX1" fmla="*/ 9378 w 11244"/>
                <a:gd name="connsiteY1" fmla="*/ 1592 h 10748"/>
                <a:gd name="connsiteX2" fmla="*/ 6972 w 11244"/>
                <a:gd name="connsiteY2" fmla="*/ 96 h 10748"/>
                <a:gd name="connsiteX3" fmla="*/ 1209 w 11244"/>
                <a:gd name="connsiteY3" fmla="*/ 281 h 10748"/>
                <a:gd name="connsiteX4" fmla="*/ 30 w 11244"/>
                <a:gd name="connsiteY4" fmla="*/ 4095 h 10748"/>
                <a:gd name="connsiteX5" fmla="*/ 735 w 11244"/>
                <a:gd name="connsiteY5" fmla="*/ 10143 h 10748"/>
                <a:gd name="connsiteX6" fmla="*/ 4553 w 11244"/>
                <a:gd name="connsiteY6" fmla="*/ 10379 h 10748"/>
                <a:gd name="connsiteX7" fmla="*/ 8896 w 11244"/>
                <a:gd name="connsiteY7" fmla="*/ 9781 h 10748"/>
                <a:gd name="connsiteX8" fmla="*/ 9448 w 11244"/>
                <a:gd name="connsiteY8" fmla="*/ 4171 h 10748"/>
                <a:gd name="connsiteX9" fmla="*/ 11244 w 11244"/>
                <a:gd name="connsiteY9" fmla="*/ 2256 h 10748"/>
                <a:gd name="connsiteX0" fmla="*/ 11244 w 11244"/>
                <a:gd name="connsiteY0" fmla="*/ 2256 h 10748"/>
                <a:gd name="connsiteX1" fmla="*/ 9378 w 11244"/>
                <a:gd name="connsiteY1" fmla="*/ 1592 h 10748"/>
                <a:gd name="connsiteX2" fmla="*/ 6972 w 11244"/>
                <a:gd name="connsiteY2" fmla="*/ 96 h 10748"/>
                <a:gd name="connsiteX3" fmla="*/ 1209 w 11244"/>
                <a:gd name="connsiteY3" fmla="*/ 281 h 10748"/>
                <a:gd name="connsiteX4" fmla="*/ 30 w 11244"/>
                <a:gd name="connsiteY4" fmla="*/ 4095 h 10748"/>
                <a:gd name="connsiteX5" fmla="*/ 735 w 11244"/>
                <a:gd name="connsiteY5" fmla="*/ 10143 h 10748"/>
                <a:gd name="connsiteX6" fmla="*/ 4553 w 11244"/>
                <a:gd name="connsiteY6" fmla="*/ 10379 h 10748"/>
                <a:gd name="connsiteX7" fmla="*/ 8896 w 11244"/>
                <a:gd name="connsiteY7" fmla="*/ 9781 h 10748"/>
                <a:gd name="connsiteX8" fmla="*/ 9448 w 11244"/>
                <a:gd name="connsiteY8" fmla="*/ 4171 h 10748"/>
                <a:gd name="connsiteX9" fmla="*/ 11244 w 11244"/>
                <a:gd name="connsiteY9" fmla="*/ 2256 h 10748"/>
                <a:gd name="connsiteX0" fmla="*/ 11372 w 11372"/>
                <a:gd name="connsiteY0" fmla="*/ 2256 h 10748"/>
                <a:gd name="connsiteX1" fmla="*/ 9378 w 11372"/>
                <a:gd name="connsiteY1" fmla="*/ 1592 h 10748"/>
                <a:gd name="connsiteX2" fmla="*/ 6972 w 11372"/>
                <a:gd name="connsiteY2" fmla="*/ 96 h 10748"/>
                <a:gd name="connsiteX3" fmla="*/ 1209 w 11372"/>
                <a:gd name="connsiteY3" fmla="*/ 281 h 10748"/>
                <a:gd name="connsiteX4" fmla="*/ 30 w 11372"/>
                <a:gd name="connsiteY4" fmla="*/ 4095 h 10748"/>
                <a:gd name="connsiteX5" fmla="*/ 735 w 11372"/>
                <a:gd name="connsiteY5" fmla="*/ 10143 h 10748"/>
                <a:gd name="connsiteX6" fmla="*/ 4553 w 11372"/>
                <a:gd name="connsiteY6" fmla="*/ 10379 h 10748"/>
                <a:gd name="connsiteX7" fmla="*/ 8896 w 11372"/>
                <a:gd name="connsiteY7" fmla="*/ 9781 h 10748"/>
                <a:gd name="connsiteX8" fmla="*/ 9448 w 11372"/>
                <a:gd name="connsiteY8" fmla="*/ 4171 h 10748"/>
                <a:gd name="connsiteX9" fmla="*/ 11372 w 11372"/>
                <a:gd name="connsiteY9" fmla="*/ 2256 h 10748"/>
                <a:gd name="connsiteX0" fmla="*/ 11372 w 11372"/>
                <a:gd name="connsiteY0" fmla="*/ 2256 h 10748"/>
                <a:gd name="connsiteX1" fmla="*/ 9378 w 11372"/>
                <a:gd name="connsiteY1" fmla="*/ 1592 h 10748"/>
                <a:gd name="connsiteX2" fmla="*/ 6972 w 11372"/>
                <a:gd name="connsiteY2" fmla="*/ 96 h 10748"/>
                <a:gd name="connsiteX3" fmla="*/ 1209 w 11372"/>
                <a:gd name="connsiteY3" fmla="*/ 281 h 10748"/>
                <a:gd name="connsiteX4" fmla="*/ 30 w 11372"/>
                <a:gd name="connsiteY4" fmla="*/ 4095 h 10748"/>
                <a:gd name="connsiteX5" fmla="*/ 735 w 11372"/>
                <a:gd name="connsiteY5" fmla="*/ 10143 h 10748"/>
                <a:gd name="connsiteX6" fmla="*/ 4553 w 11372"/>
                <a:gd name="connsiteY6" fmla="*/ 10379 h 10748"/>
                <a:gd name="connsiteX7" fmla="*/ 8896 w 11372"/>
                <a:gd name="connsiteY7" fmla="*/ 9781 h 10748"/>
                <a:gd name="connsiteX8" fmla="*/ 9448 w 11372"/>
                <a:gd name="connsiteY8" fmla="*/ 4171 h 10748"/>
                <a:gd name="connsiteX9" fmla="*/ 11372 w 11372"/>
                <a:gd name="connsiteY9" fmla="*/ 2256 h 1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72" h="10748">
                  <a:moveTo>
                    <a:pt x="11372" y="2256"/>
                  </a:moveTo>
                  <a:cubicBezTo>
                    <a:pt x="10646" y="1082"/>
                    <a:pt x="9902" y="1305"/>
                    <a:pt x="9378" y="1592"/>
                  </a:cubicBezTo>
                  <a:cubicBezTo>
                    <a:pt x="8949" y="-519"/>
                    <a:pt x="8334" y="315"/>
                    <a:pt x="6972" y="96"/>
                  </a:cubicBezTo>
                  <a:cubicBezTo>
                    <a:pt x="5611" y="-123"/>
                    <a:pt x="2081" y="73"/>
                    <a:pt x="1209" y="281"/>
                  </a:cubicBezTo>
                  <a:cubicBezTo>
                    <a:pt x="337" y="489"/>
                    <a:pt x="109" y="2451"/>
                    <a:pt x="30" y="4095"/>
                  </a:cubicBezTo>
                  <a:cubicBezTo>
                    <a:pt x="-49" y="5739"/>
                    <a:pt x="-19" y="9096"/>
                    <a:pt x="735" y="10143"/>
                  </a:cubicBezTo>
                  <a:cubicBezTo>
                    <a:pt x="1489" y="11190"/>
                    <a:pt x="3139" y="10609"/>
                    <a:pt x="4553" y="10379"/>
                  </a:cubicBezTo>
                  <a:cubicBezTo>
                    <a:pt x="6177" y="10351"/>
                    <a:pt x="8076" y="11101"/>
                    <a:pt x="8896" y="9781"/>
                  </a:cubicBezTo>
                  <a:cubicBezTo>
                    <a:pt x="9716" y="8461"/>
                    <a:pt x="9290" y="6535"/>
                    <a:pt x="9448" y="4171"/>
                  </a:cubicBezTo>
                  <a:cubicBezTo>
                    <a:pt x="9681" y="2470"/>
                    <a:pt x="10546" y="2327"/>
                    <a:pt x="11372" y="2256"/>
                  </a:cubicBezTo>
                  <a:close/>
                </a:path>
              </a:pathLst>
            </a:custGeom>
            <a:solidFill>
              <a:schemeClr val="accent5">
                <a:lumMod val="60000"/>
                <a:lumOff val="40000"/>
              </a:schemeClr>
            </a:solidFill>
            <a:ln w="19050">
              <a:noFill/>
              <a:round/>
              <a:headEnd/>
              <a:tailEnd/>
            </a:ln>
          </p:spPr>
          <p:txBody>
            <a:bodyPr lIns="113111" tIns="13535" rIns="113111" bIns="13535"/>
            <a:lstStyle/>
            <a:p>
              <a:pPr eaLnBrk="1" hangingPunct="1">
                <a:defRPr/>
              </a:pPr>
              <a:endParaRPr lang="ja-JP" altLang="en-US" sz="3660" dirty="0">
                <a:solidFill>
                  <a:prstClr val="black"/>
                </a:solidFill>
              </a:endParaRPr>
            </a:p>
          </p:txBody>
        </p:sp>
        <p:sp>
          <p:nvSpPr>
            <p:cNvPr id="54281" name="Text Box 14"/>
            <p:cNvSpPr>
              <a:spLocks noChangeArrowheads="1"/>
            </p:cNvSpPr>
            <p:nvPr/>
          </p:nvSpPr>
          <p:spPr bwMode="auto">
            <a:xfrm>
              <a:off x="6249820" y="5222511"/>
              <a:ext cx="2819960" cy="998243"/>
            </a:xfrm>
            <a:prstGeom prst="rect">
              <a:avLst/>
            </a:prstGeom>
            <a:noFill/>
            <a:ln>
              <a:noFill/>
            </a:ln>
          </p:spPr>
          <p:txBody>
            <a:bodyPr wrap="square">
              <a:spAutoFit/>
            </a:bodyPr>
            <a:lstStyle/>
            <a:p>
              <a:pPr>
                <a:lnSpc>
                  <a:spcPts val="3654"/>
                </a:lnSpc>
                <a:defRPr/>
              </a:pPr>
              <a:r>
                <a:rPr lang="ja-JP" altLang="en-US" sz="3200" spc="457" dirty="0">
                  <a:solidFill>
                    <a:prstClr val="black"/>
                  </a:solidFill>
                  <a:latin typeface="メイリオ" pitchFamily="50" charset="-128"/>
                  <a:ea typeface="メイリオ" pitchFamily="50" charset="-128"/>
                  <a:cs typeface="メイリオ" pitchFamily="50" charset="-128"/>
                </a:rPr>
                <a:t>お風呂に入れない状況下で清潔さを保つのに役立った。</a:t>
              </a:r>
            </a:p>
          </p:txBody>
        </p:sp>
      </p:grpSp>
      <p:sp>
        <p:nvSpPr>
          <p:cNvPr id="11" name="正方形/長方形 10"/>
          <p:cNvSpPr/>
          <p:nvPr/>
        </p:nvSpPr>
        <p:spPr>
          <a:xfrm>
            <a:off x="0" y="21263"/>
            <a:ext cx="14401800" cy="15740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374"/>
              </a:lnSpc>
              <a:defRPr/>
            </a:pPr>
            <a:r>
              <a:rPr lang="ja-JP" altLang="en-US" sz="4400" spc="457" dirty="0">
                <a:solidFill>
                  <a:schemeClr val="bg1"/>
                </a:solidFill>
                <a:latin typeface="メイリオ" pitchFamily="50" charset="-128"/>
                <a:ea typeface="メイリオ" pitchFamily="50" charset="-128"/>
                <a:cs typeface="メイリオ" pitchFamily="50" charset="-128"/>
              </a:rPr>
              <a:t>☆その他に備えると良いもの</a:t>
            </a:r>
          </a:p>
        </p:txBody>
      </p:sp>
    </p:spTree>
    <p:extLst>
      <p:ext uri="{BB962C8B-B14F-4D97-AF65-F5344CB8AC3E}">
        <p14:creationId xmlns:p14="http://schemas.microsoft.com/office/powerpoint/2010/main" val="267215031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7609" y="1501602"/>
            <a:ext cx="12421552" cy="2018109"/>
          </a:xfrm>
        </p:spPr>
        <p:txBody>
          <a:bodyPr>
            <a:normAutofit/>
          </a:bodyPr>
          <a:lstStyle/>
          <a:p>
            <a:r>
              <a:rPr kumimoji="1" lang="ja-JP" altLang="en-US" sz="8800" b="1" dirty="0">
                <a:latin typeface="HG丸ｺﾞｼｯｸM-PRO" panose="020F0600000000000000" pitchFamily="50" charset="-128"/>
                <a:ea typeface="HG丸ｺﾞｼｯｸM-PRO" panose="020F0600000000000000" pitchFamily="50" charset="-128"/>
              </a:rPr>
              <a:t>携帯トイレです！！</a:t>
            </a:r>
          </a:p>
        </p:txBody>
      </p:sp>
      <p:sp>
        <p:nvSpPr>
          <p:cNvPr id="3" name="コンテンツ プレースホルダー 2"/>
          <p:cNvSpPr>
            <a:spLocks noGrp="1"/>
          </p:cNvSpPr>
          <p:nvPr>
            <p:ph idx="1"/>
          </p:nvPr>
        </p:nvSpPr>
        <p:spPr>
          <a:xfrm>
            <a:off x="340243" y="3359888"/>
            <a:ext cx="13652204" cy="4423145"/>
          </a:xfrm>
        </p:spPr>
        <p:txBody>
          <a:bodyPr>
            <a:normAutofit/>
          </a:bodyPr>
          <a:lstStyle/>
          <a:p>
            <a:pPr marL="0" indent="0">
              <a:buNone/>
            </a:pPr>
            <a:r>
              <a:rPr lang="ja-JP" altLang="en-US" dirty="0">
                <a:latin typeface="メイリオ" panose="020B0604030504040204" pitchFamily="50" charset="-128"/>
                <a:ea typeface="メイリオ" panose="020B0604030504040204" pitchFamily="50" charset="-128"/>
              </a:rPr>
              <a:t>人間は、水と睡眠さえしっかりとっていれば、たとえ食べものがなかったとしても</a:t>
            </a:r>
            <a:r>
              <a:rPr lang="en-US" altLang="ja-JP" dirty="0">
                <a:latin typeface="メイリオ" panose="020B0604030504040204" pitchFamily="50" charset="-128"/>
                <a:ea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3</a:t>
            </a:r>
            <a:r>
              <a:rPr lang="ja-JP" altLang="en-US" dirty="0">
                <a:latin typeface="メイリオ" panose="020B0604030504040204" pitchFamily="50" charset="-128"/>
                <a:ea typeface="メイリオ" panose="020B0604030504040204" pitchFamily="50" charset="-128"/>
              </a:rPr>
              <a:t>週間は生きていられると言われています。</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b="1" dirty="0">
                <a:latin typeface="メイリオ" panose="020B0604030504040204" pitchFamily="50" charset="-128"/>
                <a:ea typeface="メイリオ" panose="020B0604030504040204" pitchFamily="50" charset="-128"/>
              </a:rPr>
              <a:t>しかし、生理現象は絶対に我慢できません！！</a:t>
            </a:r>
            <a:endParaRPr lang="en-US" altLang="ja-JP" b="1"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水害・震災害、どちらも大きな災害が起こった場合、下水が流せなくなる可能性があります。</a:t>
            </a: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必要数は、</a:t>
            </a:r>
            <a:r>
              <a:rPr lang="ja-JP" altLang="en-US" dirty="0">
                <a:solidFill>
                  <a:srgbClr val="FF0000"/>
                </a:solidFill>
                <a:latin typeface="メイリオ" panose="020B0604030504040204" pitchFamily="50" charset="-128"/>
                <a:ea typeface="メイリオ" panose="020B0604030504040204" pitchFamily="50" charset="-128"/>
              </a:rPr>
              <a:t>１</a:t>
            </a:r>
            <a:r>
              <a:rPr kumimoji="1" lang="ja-JP" altLang="en-US" dirty="0">
                <a:solidFill>
                  <a:srgbClr val="FF0000"/>
                </a:solidFill>
                <a:latin typeface="メイリオ" panose="020B0604030504040204" pitchFamily="50" charset="-128"/>
                <a:ea typeface="メイリオ" panose="020B0604030504040204" pitchFamily="50" charset="-128"/>
              </a:rPr>
              <a:t>人１日５回</a:t>
            </a:r>
            <a:r>
              <a:rPr kumimoji="1" lang="en-US" altLang="ja-JP" dirty="0">
                <a:solidFill>
                  <a:srgbClr val="FF0000"/>
                </a:solidFill>
                <a:latin typeface="メイリオ" panose="020B0604030504040204" pitchFamily="50" charset="-128"/>
                <a:ea typeface="メイリオ" panose="020B0604030504040204" pitchFamily="50" charset="-128"/>
              </a:rPr>
              <a:t>×</a:t>
            </a:r>
            <a:r>
              <a:rPr kumimoji="1" lang="ja-JP" altLang="en-US" dirty="0">
                <a:solidFill>
                  <a:srgbClr val="FF0000"/>
                </a:solidFill>
                <a:latin typeface="メイリオ" panose="020B0604030504040204" pitchFamily="50" charset="-128"/>
                <a:ea typeface="メイリオ" panose="020B0604030504040204" pitchFamily="50" charset="-128"/>
              </a:rPr>
              <a:t>家族人数分</a:t>
            </a:r>
            <a:r>
              <a:rPr kumimoji="1" lang="en-US" altLang="ja-JP" dirty="0">
                <a:solidFill>
                  <a:srgbClr val="FF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必要日数分です！</a:t>
            </a:r>
            <a:endParaRPr kumimoji="1" lang="en-US" altLang="ja-JP" dirty="0">
              <a:solidFill>
                <a:srgbClr val="FF0000"/>
              </a:solidFill>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kumimoji="1" lang="ja-JP" altLang="en-US" dirty="0">
              <a:latin typeface="メイリオ" panose="020B0604030504040204" pitchFamily="50" charset="-128"/>
              <a:ea typeface="メイリオ" panose="020B0604030504040204" pitchFamily="50" charset="-128"/>
            </a:endParaRPr>
          </a:p>
        </p:txBody>
      </p:sp>
      <p:sp>
        <p:nvSpPr>
          <p:cNvPr id="4" name="正方形/長方形 3"/>
          <p:cNvSpPr/>
          <p:nvPr/>
        </p:nvSpPr>
        <p:spPr>
          <a:xfrm>
            <a:off x="0" y="0"/>
            <a:ext cx="14401800" cy="1092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374"/>
              </a:lnSpc>
              <a:defRPr/>
            </a:pPr>
            <a:r>
              <a:rPr lang="ja-JP" altLang="en-US" sz="4400" spc="457" dirty="0">
                <a:solidFill>
                  <a:schemeClr val="bg1"/>
                </a:solidFill>
                <a:latin typeface="メイリオ" pitchFamily="50" charset="-128"/>
                <a:ea typeface="メイリオ" pitchFamily="50" charset="-128"/>
                <a:cs typeface="メイリオ" pitchFamily="50" charset="-128"/>
              </a:rPr>
              <a:t>☆何より備蓄することを進めるもの！</a:t>
            </a:r>
          </a:p>
        </p:txBody>
      </p:sp>
      <p:pic>
        <p:nvPicPr>
          <p:cNvPr id="5" name="図 4"/>
          <p:cNvPicPr>
            <a:picLocks noChangeAspect="1"/>
          </p:cNvPicPr>
          <p:nvPr/>
        </p:nvPicPr>
        <p:blipFill>
          <a:blip r:embed="rId2"/>
          <a:stretch>
            <a:fillRect/>
          </a:stretch>
        </p:blipFill>
        <p:spPr>
          <a:xfrm>
            <a:off x="696378" y="7722524"/>
            <a:ext cx="2533917" cy="2657955"/>
          </a:xfrm>
          <a:prstGeom prst="rect">
            <a:avLst/>
          </a:prstGeom>
        </p:spPr>
      </p:pic>
      <p:pic>
        <p:nvPicPr>
          <p:cNvPr id="6" name="図 5"/>
          <p:cNvPicPr>
            <a:picLocks noChangeAspect="1"/>
          </p:cNvPicPr>
          <p:nvPr/>
        </p:nvPicPr>
        <p:blipFill>
          <a:blip r:embed="rId3"/>
          <a:stretch>
            <a:fillRect/>
          </a:stretch>
        </p:blipFill>
        <p:spPr>
          <a:xfrm>
            <a:off x="3586430" y="7722524"/>
            <a:ext cx="3167701" cy="2718463"/>
          </a:xfrm>
          <a:prstGeom prst="rect">
            <a:avLst/>
          </a:prstGeom>
        </p:spPr>
      </p:pic>
      <p:pic>
        <p:nvPicPr>
          <p:cNvPr id="7" name="図 6"/>
          <p:cNvPicPr>
            <a:picLocks noChangeAspect="1"/>
          </p:cNvPicPr>
          <p:nvPr/>
        </p:nvPicPr>
        <p:blipFill>
          <a:blip r:embed="rId4"/>
          <a:stretch>
            <a:fillRect/>
          </a:stretch>
        </p:blipFill>
        <p:spPr>
          <a:xfrm>
            <a:off x="7557194" y="7752779"/>
            <a:ext cx="2788272" cy="2560498"/>
          </a:xfrm>
          <a:prstGeom prst="rect">
            <a:avLst/>
          </a:prstGeom>
        </p:spPr>
      </p:pic>
      <p:pic>
        <p:nvPicPr>
          <p:cNvPr id="10" name="図 9"/>
          <p:cNvPicPr>
            <a:picLocks noChangeAspect="1"/>
          </p:cNvPicPr>
          <p:nvPr/>
        </p:nvPicPr>
        <p:blipFill>
          <a:blip r:embed="rId5"/>
          <a:stretch>
            <a:fillRect/>
          </a:stretch>
        </p:blipFill>
        <p:spPr>
          <a:xfrm>
            <a:off x="11531419" y="7644807"/>
            <a:ext cx="1759397" cy="2638215"/>
          </a:xfrm>
          <a:prstGeom prst="rect">
            <a:avLst/>
          </a:prstGeom>
        </p:spPr>
      </p:pic>
    </p:spTree>
    <p:extLst>
      <p:ext uri="{BB962C8B-B14F-4D97-AF65-F5344CB8AC3E}">
        <p14:creationId xmlns:p14="http://schemas.microsoft.com/office/powerpoint/2010/main" val="2496159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Rot="1" noChangeArrowheads="1"/>
          </p:cNvSpPr>
          <p:nvPr>
            <p:ph type="body" idx="1"/>
          </p:nvPr>
        </p:nvSpPr>
        <p:spPr>
          <a:xfrm>
            <a:off x="253534" y="1595342"/>
            <a:ext cx="13894732" cy="8463058"/>
          </a:xfrm>
        </p:spPr>
        <p:txBody>
          <a:bodyPr>
            <a:normAutofit/>
          </a:bodyPr>
          <a:lstStyle/>
          <a:p>
            <a:pPr>
              <a:lnSpc>
                <a:spcPts val="7917"/>
              </a:lnSpc>
              <a:spcBef>
                <a:spcPct val="0"/>
              </a:spcBef>
              <a:buNone/>
              <a:defRPr/>
            </a:pPr>
            <a:r>
              <a:rPr lang="ja-JP" altLang="en-US" spc="457" dirty="0">
                <a:latin typeface="メイリオ" pitchFamily="50" charset="-128"/>
                <a:ea typeface="メイリオ" pitchFamily="50" charset="-128"/>
                <a:cs typeface="メイリオ" pitchFamily="50" charset="-128"/>
              </a:rPr>
              <a:t>☆備蓄物資は、最低３日・できれば７日分備蓄することが望ましいと言われています。</a:t>
            </a:r>
            <a:endParaRPr lang="en-US" altLang="ja-JP" spc="457" dirty="0">
              <a:latin typeface="メイリオ" pitchFamily="50" charset="-128"/>
              <a:ea typeface="メイリオ" pitchFamily="50" charset="-128"/>
              <a:cs typeface="メイリオ" pitchFamily="50" charset="-128"/>
            </a:endParaRPr>
          </a:p>
          <a:p>
            <a:pPr>
              <a:lnSpc>
                <a:spcPts val="7917"/>
              </a:lnSpc>
              <a:spcBef>
                <a:spcPct val="0"/>
              </a:spcBef>
              <a:buNone/>
              <a:defRPr/>
            </a:pPr>
            <a:r>
              <a:rPr lang="en-US" altLang="ja-JP" spc="457" dirty="0">
                <a:latin typeface="メイリオ" pitchFamily="50" charset="-128"/>
                <a:ea typeface="メイリオ" pitchFamily="50" charset="-128"/>
                <a:cs typeface="メイリオ" pitchFamily="50" charset="-128"/>
              </a:rPr>
              <a:t>  </a:t>
            </a:r>
            <a:r>
              <a:rPr lang="ja-JP" altLang="en-US" spc="457" dirty="0">
                <a:latin typeface="メイリオ" pitchFamily="50" charset="-128"/>
                <a:ea typeface="メイリオ" pitchFamily="50" charset="-128"/>
                <a:cs typeface="メイリオ" pitchFamily="50" charset="-128"/>
              </a:rPr>
              <a:t>マンションは、地震等でエレベーターが停止することが想定されることから、特に高層階にお住いの方、また、ご高齢者等の方については、できるだけ７日以上の備蓄しておくことが有効です。</a:t>
            </a:r>
            <a:endParaRPr lang="en-US" altLang="ja-JP" spc="457" dirty="0">
              <a:latin typeface="メイリオ" pitchFamily="50" charset="-128"/>
              <a:ea typeface="メイリオ" pitchFamily="50" charset="-128"/>
              <a:cs typeface="メイリオ" pitchFamily="50" charset="-128"/>
            </a:endParaRPr>
          </a:p>
          <a:p>
            <a:pPr>
              <a:lnSpc>
                <a:spcPts val="7917"/>
              </a:lnSpc>
              <a:spcBef>
                <a:spcPct val="0"/>
              </a:spcBef>
              <a:buNone/>
              <a:defRPr/>
            </a:pPr>
            <a:r>
              <a:rPr lang="en-US" altLang="ja-JP" spc="457" dirty="0">
                <a:latin typeface="メイリオ" pitchFamily="50" charset="-128"/>
                <a:ea typeface="メイリオ" pitchFamily="50" charset="-128"/>
                <a:cs typeface="メイリオ" pitchFamily="50" charset="-128"/>
              </a:rPr>
              <a:t> </a:t>
            </a:r>
            <a:r>
              <a:rPr lang="ja-JP" altLang="en-US" spc="457" dirty="0">
                <a:latin typeface="メイリオ" pitchFamily="50" charset="-128"/>
                <a:ea typeface="メイリオ" pitchFamily="50" charset="-128"/>
                <a:cs typeface="メイリオ" pitchFamily="50" charset="-128"/>
              </a:rPr>
              <a:t>（例）水などは、普段から２</a:t>
            </a:r>
            <a:r>
              <a:rPr lang="en-US" altLang="ja-JP" spc="457" dirty="0">
                <a:latin typeface="メイリオ" pitchFamily="50" charset="-128"/>
                <a:ea typeface="メイリオ" pitchFamily="50" charset="-128"/>
                <a:cs typeface="メイリオ" pitchFamily="50" charset="-128"/>
              </a:rPr>
              <a:t>L</a:t>
            </a:r>
            <a:r>
              <a:rPr lang="ja-JP" altLang="en-US" spc="457" dirty="0">
                <a:latin typeface="メイリオ" pitchFamily="50" charset="-128"/>
                <a:ea typeface="メイリオ" pitchFamily="50" charset="-128"/>
                <a:cs typeface="メイリオ" pitchFamily="50" charset="-128"/>
              </a:rPr>
              <a:t>のペットボトルを多めに購入し、使用する「ローリングストック」が有効</a:t>
            </a:r>
            <a:endParaRPr lang="en-US" altLang="ja-JP" spc="457" dirty="0">
              <a:latin typeface="メイリオ" pitchFamily="50" charset="-128"/>
              <a:ea typeface="メイリオ" pitchFamily="50" charset="-128"/>
              <a:cs typeface="メイリオ" pitchFamily="50" charset="-128"/>
            </a:endParaRPr>
          </a:p>
          <a:p>
            <a:pPr>
              <a:lnSpc>
                <a:spcPts val="7917"/>
              </a:lnSpc>
              <a:spcBef>
                <a:spcPct val="0"/>
              </a:spcBef>
              <a:buNone/>
              <a:defRPr/>
            </a:pPr>
            <a:endParaRPr lang="en-US" altLang="ja-JP" spc="457" dirty="0">
              <a:latin typeface="メイリオ" pitchFamily="50" charset="-128"/>
              <a:ea typeface="メイリオ" pitchFamily="50" charset="-128"/>
              <a:cs typeface="メイリオ" pitchFamily="50" charset="-128"/>
            </a:endParaRPr>
          </a:p>
        </p:txBody>
      </p:sp>
      <p:sp>
        <p:nvSpPr>
          <p:cNvPr id="11" name="正方形/長方形 10"/>
          <p:cNvSpPr/>
          <p:nvPr/>
        </p:nvSpPr>
        <p:spPr>
          <a:xfrm>
            <a:off x="0" y="21263"/>
            <a:ext cx="14401800" cy="15740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374"/>
              </a:lnSpc>
              <a:defRPr/>
            </a:pPr>
            <a:r>
              <a:rPr lang="ja-JP" altLang="en-US" sz="4400" spc="457" dirty="0">
                <a:solidFill>
                  <a:schemeClr val="bg1"/>
                </a:solidFill>
                <a:latin typeface="メイリオ" pitchFamily="50" charset="-128"/>
                <a:ea typeface="メイリオ" pitchFamily="50" charset="-128"/>
                <a:cs typeface="メイリオ" pitchFamily="50" charset="-128"/>
              </a:rPr>
              <a:t>☆マンション備蓄の考え方</a:t>
            </a:r>
          </a:p>
        </p:txBody>
      </p:sp>
    </p:spTree>
    <p:extLst>
      <p:ext uri="{BB962C8B-B14F-4D97-AF65-F5344CB8AC3E}">
        <p14:creationId xmlns:p14="http://schemas.microsoft.com/office/powerpoint/2010/main" val="36411807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p:txBody>
          <a:bodyPr/>
          <a:lstStyle/>
          <a:p>
            <a:pPr defTabSz="1392174" fontAlgn="base">
              <a:spcBef>
                <a:spcPct val="0"/>
              </a:spcBef>
              <a:spcAft>
                <a:spcPct val="0"/>
              </a:spcAft>
              <a:defRPr/>
            </a:pPr>
            <a:fld id="{467D705A-045C-4224-94B6-801AC540E1D7}" type="slidenum">
              <a:rPr lang="ja-JP" altLang="en-US" sz="1827">
                <a:solidFill>
                  <a:prstClr val="black">
                    <a:tint val="75000"/>
                  </a:prstClr>
                </a:solidFill>
                <a:latin typeface="Arial" panose="020B0604020202020204" pitchFamily="34" charset="0"/>
                <a:ea typeface="ＭＳ Ｐゴシック" panose="020B0600070205080204" pitchFamily="50" charset="-128"/>
                <a:cs typeface="Arial" panose="020B0604020202020204" pitchFamily="34" charset="0"/>
              </a:rPr>
              <a:pPr defTabSz="1392174" fontAlgn="base">
                <a:spcBef>
                  <a:spcPct val="0"/>
                </a:spcBef>
                <a:spcAft>
                  <a:spcPct val="0"/>
                </a:spcAft>
                <a:defRPr/>
              </a:pPr>
              <a:t>3</a:t>
            </a:fld>
            <a:endParaRPr lang="ja-JP" altLang="en-US" sz="1827" dirty="0">
              <a:solidFill>
                <a:prstClr val="black">
                  <a:tint val="75000"/>
                </a:prstClr>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294283" y="1901300"/>
            <a:ext cx="13782149" cy="7923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85672" fontAlgn="base" hangingPunct="0">
              <a:spcBef>
                <a:spcPct val="50000"/>
              </a:spcBef>
              <a:spcAft>
                <a:spcPct val="0"/>
              </a:spcAft>
              <a:defRPr/>
            </a:pPr>
            <a:r>
              <a:rPr lang="ja-JP" altLang="en-US" sz="3937" b="1" dirty="0">
                <a:solidFill>
                  <a:srgbClr val="0033CC"/>
                </a:solidFill>
                <a:latin typeface="メイリオ" panose="020B0604030504040204" pitchFamily="50" charset="-128"/>
                <a:ea typeface="メイリオ" panose="020B0604030504040204" pitchFamily="50" charset="-128"/>
              </a:rPr>
              <a:t>・南海トラフ地震</a:t>
            </a:r>
            <a:endParaRPr lang="en-US" altLang="ja-JP" sz="3374" dirty="0">
              <a:solidFill>
                <a:srgbClr val="0033CC"/>
              </a:solidFill>
              <a:latin typeface="メイリオ" panose="020B0604030504040204" pitchFamily="50" charset="-128"/>
              <a:ea typeface="メイリオ" panose="020B0604030504040204" pitchFamily="50" charset="-128"/>
            </a:endParaRPr>
          </a:p>
          <a:p>
            <a:pPr defTabSz="1285672" fontAlgn="base" hangingPunct="0">
              <a:spcBef>
                <a:spcPct val="50000"/>
              </a:spcBef>
              <a:spcAft>
                <a:spcPct val="0"/>
              </a:spcAft>
              <a:defRPr/>
            </a:pPr>
            <a:r>
              <a:rPr lang="ja-JP" altLang="en-US" sz="3374" dirty="0">
                <a:solidFill>
                  <a:srgbClr val="000000"/>
                </a:solidFill>
                <a:latin typeface="メイリオ" panose="020B0604030504040204" pitchFamily="50" charset="-128"/>
                <a:ea typeface="メイリオ" panose="020B0604030504040204" pitchFamily="50" charset="-128"/>
              </a:rPr>
              <a:t>　</a:t>
            </a:r>
            <a:r>
              <a:rPr lang="ja-JP" altLang="en-US" sz="2812" dirty="0">
                <a:solidFill>
                  <a:srgbClr val="000000"/>
                </a:solidFill>
                <a:latin typeface="メイリオ" panose="020B0604030504040204" pitchFamily="50" charset="-128"/>
                <a:ea typeface="メイリオ" panose="020B0604030504040204" pitchFamily="50" charset="-128"/>
              </a:rPr>
              <a:t>今後</a:t>
            </a:r>
            <a:r>
              <a:rPr lang="en-US" altLang="ja-JP" sz="2812" dirty="0">
                <a:solidFill>
                  <a:srgbClr val="000000"/>
                </a:solidFill>
                <a:latin typeface="メイリオ" panose="020B0604030504040204" pitchFamily="50" charset="-128"/>
                <a:ea typeface="メイリオ" panose="020B0604030504040204" pitchFamily="50" charset="-128"/>
              </a:rPr>
              <a:t>30</a:t>
            </a:r>
            <a:r>
              <a:rPr lang="ja-JP" altLang="en-US" sz="2812" dirty="0">
                <a:solidFill>
                  <a:srgbClr val="000000"/>
                </a:solidFill>
                <a:latin typeface="メイリオ" panose="020B0604030504040204" pitchFamily="50" charset="-128"/>
                <a:ea typeface="メイリオ" panose="020B0604030504040204" pitchFamily="50" charset="-128"/>
              </a:rPr>
              <a:t>年以内に</a:t>
            </a:r>
            <a:r>
              <a:rPr lang="en-US" altLang="ja-JP" sz="2812" dirty="0">
                <a:solidFill>
                  <a:srgbClr val="000000"/>
                </a:solidFill>
                <a:latin typeface="メイリオ" panose="020B0604030504040204" pitchFamily="50" charset="-128"/>
                <a:ea typeface="メイリオ" panose="020B0604030504040204" pitchFamily="50" charset="-128"/>
              </a:rPr>
              <a:t>70</a:t>
            </a:r>
            <a:r>
              <a:rPr lang="ja-JP" altLang="en-US" sz="2812" dirty="0">
                <a:solidFill>
                  <a:srgbClr val="000000"/>
                </a:solidFill>
                <a:latin typeface="メイリオ" panose="020B0604030504040204" pitchFamily="50" charset="-128"/>
                <a:ea typeface="メイリオ" panose="020B0604030504040204" pitchFamily="50" charset="-128"/>
              </a:rPr>
              <a:t>～</a:t>
            </a:r>
            <a:r>
              <a:rPr lang="en-US" altLang="ja-JP" sz="2812" dirty="0">
                <a:solidFill>
                  <a:srgbClr val="000000"/>
                </a:solidFill>
                <a:latin typeface="メイリオ" panose="020B0604030504040204" pitchFamily="50" charset="-128"/>
                <a:ea typeface="メイリオ" panose="020B0604030504040204" pitchFamily="50" charset="-128"/>
              </a:rPr>
              <a:t>80</a:t>
            </a:r>
            <a:r>
              <a:rPr lang="ja-JP" altLang="en-US" sz="2812" dirty="0">
                <a:solidFill>
                  <a:srgbClr val="000000"/>
                </a:solidFill>
                <a:latin typeface="メイリオ" panose="020B0604030504040204" pitchFamily="50" charset="-128"/>
                <a:ea typeface="メイリオ" panose="020B0604030504040204" pitchFamily="50" charset="-128"/>
              </a:rPr>
              <a:t>％の確率で発生可能性がある</a:t>
            </a:r>
            <a:endParaRPr lang="en-US" altLang="ja-JP" sz="2812" dirty="0">
              <a:solidFill>
                <a:srgbClr val="000000"/>
              </a:solidFill>
              <a:latin typeface="メイリオ" panose="020B0604030504040204" pitchFamily="50" charset="-128"/>
              <a:ea typeface="メイリオ" panose="020B0604030504040204" pitchFamily="50" charset="-128"/>
            </a:endParaRPr>
          </a:p>
          <a:p>
            <a:pPr defTabSz="1285672" fontAlgn="base" hangingPunct="0">
              <a:spcBef>
                <a:spcPct val="50000"/>
              </a:spcBef>
              <a:spcAft>
                <a:spcPct val="0"/>
              </a:spcAft>
              <a:defRPr/>
            </a:pPr>
            <a:r>
              <a:rPr lang="ja-JP" altLang="en-US" sz="2812" dirty="0">
                <a:solidFill>
                  <a:srgbClr val="000000"/>
                </a:solidFill>
                <a:latin typeface="メイリオ" panose="020B0604030504040204" pitchFamily="50" charset="-128"/>
                <a:ea typeface="メイリオ" panose="020B0604030504040204" pitchFamily="50" charset="-128"/>
              </a:rPr>
              <a:t>　巨大地震（</a:t>
            </a:r>
            <a:r>
              <a:rPr lang="en-US" altLang="ja-JP" sz="2812" dirty="0">
                <a:solidFill>
                  <a:srgbClr val="000000"/>
                </a:solidFill>
                <a:latin typeface="メイリオ" panose="020B0604030504040204" pitchFamily="50" charset="-128"/>
                <a:ea typeface="メイリオ" panose="020B0604030504040204" pitchFamily="50" charset="-128"/>
              </a:rPr>
              <a:t>M8</a:t>
            </a:r>
            <a:r>
              <a:rPr lang="ja-JP" altLang="en-US" sz="2812" dirty="0">
                <a:solidFill>
                  <a:srgbClr val="000000"/>
                </a:solidFill>
                <a:latin typeface="メイリオ" panose="020B0604030504040204" pitchFamily="50" charset="-128"/>
                <a:ea typeface="メイリオ" panose="020B0604030504040204" pitchFamily="50" charset="-128"/>
              </a:rPr>
              <a:t>～</a:t>
            </a:r>
            <a:r>
              <a:rPr lang="en-US" altLang="ja-JP" sz="2812" dirty="0">
                <a:solidFill>
                  <a:srgbClr val="000000"/>
                </a:solidFill>
                <a:latin typeface="メイリオ" panose="020B0604030504040204" pitchFamily="50" charset="-128"/>
                <a:ea typeface="メイリオ" panose="020B0604030504040204" pitchFamily="50" charset="-128"/>
              </a:rPr>
              <a:t>9</a:t>
            </a:r>
            <a:r>
              <a:rPr lang="ja-JP" altLang="en-US" sz="2812" dirty="0">
                <a:solidFill>
                  <a:srgbClr val="000000"/>
                </a:solidFill>
                <a:latin typeface="メイリオ" panose="020B0604030504040204" pitchFamily="50" charset="-128"/>
                <a:ea typeface="メイリオ" panose="020B0604030504040204" pitchFamily="50" charset="-128"/>
              </a:rPr>
              <a:t>クラス）が起こった場合、</a:t>
            </a:r>
            <a:endParaRPr lang="en-US" altLang="ja-JP" sz="2812" dirty="0">
              <a:solidFill>
                <a:srgbClr val="000000"/>
              </a:solidFill>
              <a:latin typeface="メイリオ" panose="020B0604030504040204" pitchFamily="50" charset="-128"/>
              <a:ea typeface="メイリオ" panose="020B0604030504040204" pitchFamily="50" charset="-128"/>
            </a:endParaRPr>
          </a:p>
          <a:p>
            <a:pPr defTabSz="1285672" fontAlgn="base" hangingPunct="0">
              <a:spcBef>
                <a:spcPct val="50000"/>
              </a:spcBef>
              <a:spcAft>
                <a:spcPct val="0"/>
              </a:spcAft>
              <a:defRPr/>
            </a:pPr>
            <a:r>
              <a:rPr lang="ja-JP" altLang="en-US" sz="3374" dirty="0">
                <a:solidFill>
                  <a:srgbClr val="DAEDEF">
                    <a:lumMod val="50000"/>
                  </a:srgbClr>
                </a:solidFill>
                <a:latin typeface="メイリオ" panose="020B0604030504040204" pitchFamily="50" charset="-128"/>
                <a:ea typeface="メイリオ" panose="020B0604030504040204" pitchFamily="50" charset="-128"/>
              </a:rPr>
              <a:t>　</a:t>
            </a:r>
            <a:r>
              <a:rPr lang="ja-JP" altLang="en-US" sz="3374" u="sng" dirty="0">
                <a:solidFill>
                  <a:srgbClr val="DAEDEF">
                    <a:lumMod val="50000"/>
                  </a:srgbClr>
                </a:solidFill>
                <a:latin typeface="メイリオ" panose="020B0604030504040204" pitchFamily="50" charset="-128"/>
                <a:ea typeface="メイリオ" panose="020B0604030504040204" pitchFamily="50" charset="-128"/>
              </a:rPr>
              <a:t>川崎市内で想定される</a:t>
            </a:r>
            <a:r>
              <a:rPr lang="ja-JP" altLang="en-US" sz="5062" u="sng" dirty="0">
                <a:solidFill>
                  <a:srgbClr val="DAEDEF">
                    <a:lumMod val="50000"/>
                  </a:srgbClr>
                </a:solidFill>
                <a:latin typeface="メイリオ" panose="020B0604030504040204" pitchFamily="50" charset="-128"/>
                <a:ea typeface="メイリオ" panose="020B0604030504040204" pitchFamily="50" charset="-128"/>
              </a:rPr>
              <a:t>震度は</a:t>
            </a:r>
            <a:r>
              <a:rPr lang="en-US" altLang="ja-JP" sz="5062" u="sng" dirty="0">
                <a:solidFill>
                  <a:srgbClr val="DAEDEF">
                    <a:lumMod val="50000"/>
                  </a:srgbClr>
                </a:solidFill>
                <a:latin typeface="メイリオ" panose="020B0604030504040204" pitchFamily="50" charset="-128"/>
                <a:ea typeface="メイリオ" panose="020B0604030504040204" pitchFamily="50" charset="-128"/>
              </a:rPr>
              <a:t>5</a:t>
            </a:r>
            <a:r>
              <a:rPr lang="ja-JP" altLang="en-US" sz="5062" u="sng" dirty="0">
                <a:solidFill>
                  <a:srgbClr val="DAEDEF">
                    <a:lumMod val="50000"/>
                  </a:srgbClr>
                </a:solidFill>
                <a:latin typeface="メイリオ" panose="020B0604030504040204" pitchFamily="50" charset="-128"/>
                <a:ea typeface="メイリオ" panose="020B0604030504040204" pitchFamily="50" charset="-128"/>
              </a:rPr>
              <a:t>強</a:t>
            </a:r>
            <a:r>
              <a:rPr lang="ja-JP" altLang="en-US" sz="3374" dirty="0">
                <a:solidFill>
                  <a:srgbClr val="000000"/>
                </a:solidFill>
                <a:latin typeface="メイリオ" panose="020B0604030504040204" pitchFamily="50" charset="-128"/>
                <a:ea typeface="メイリオ" panose="020B0604030504040204" pitchFamily="50" charset="-128"/>
              </a:rPr>
              <a:t>です。</a:t>
            </a:r>
            <a:endParaRPr lang="en-US" altLang="ja-JP" sz="3374" dirty="0">
              <a:solidFill>
                <a:srgbClr val="000000"/>
              </a:solidFill>
              <a:latin typeface="メイリオ" panose="020B0604030504040204" pitchFamily="50" charset="-128"/>
              <a:ea typeface="メイリオ" panose="020B0604030504040204" pitchFamily="50" charset="-128"/>
            </a:endParaRPr>
          </a:p>
          <a:p>
            <a:pPr defTabSz="1285672" fontAlgn="base" hangingPunct="0">
              <a:spcBef>
                <a:spcPct val="50000"/>
              </a:spcBef>
              <a:spcAft>
                <a:spcPct val="0"/>
              </a:spcAft>
              <a:defRPr/>
            </a:pPr>
            <a:endParaRPr lang="en-US" altLang="ja-JP" sz="2812" dirty="0">
              <a:solidFill>
                <a:srgbClr val="000000"/>
              </a:solidFill>
              <a:latin typeface="メイリオ" panose="020B0604030504040204" pitchFamily="50" charset="-128"/>
              <a:ea typeface="メイリオ" panose="020B0604030504040204" pitchFamily="50" charset="-128"/>
            </a:endParaRPr>
          </a:p>
          <a:p>
            <a:pPr defTabSz="1285672" fontAlgn="base" hangingPunct="0">
              <a:spcBef>
                <a:spcPct val="50000"/>
              </a:spcBef>
              <a:spcAft>
                <a:spcPct val="0"/>
              </a:spcAft>
              <a:defRPr/>
            </a:pPr>
            <a:r>
              <a:rPr lang="ja-JP" altLang="en-US" sz="3937" b="1" dirty="0">
                <a:solidFill>
                  <a:srgbClr val="0033CC"/>
                </a:solidFill>
                <a:latin typeface="メイリオ" panose="020B0604030504040204" pitchFamily="50" charset="-128"/>
                <a:ea typeface="メイリオ" panose="020B0604030504040204" pitchFamily="50" charset="-128"/>
              </a:rPr>
              <a:t>・首都直下地震（</a:t>
            </a:r>
            <a:r>
              <a:rPr lang="ja-JP" altLang="en-US" sz="3937" b="1" u="sng" dirty="0">
                <a:solidFill>
                  <a:srgbClr val="0033CC"/>
                </a:solidFill>
                <a:latin typeface="メイリオ" panose="020B0604030504040204" pitchFamily="50" charset="-128"/>
                <a:ea typeface="メイリオ" panose="020B0604030504040204" pitchFamily="50" charset="-128"/>
              </a:rPr>
              <a:t>都心南部直下</a:t>
            </a:r>
            <a:r>
              <a:rPr lang="ja-JP" altLang="en-US" sz="3937" b="1" dirty="0">
                <a:solidFill>
                  <a:srgbClr val="0033CC"/>
                </a:solidFill>
                <a:latin typeface="メイリオ" panose="020B0604030504040204" pitchFamily="50" charset="-128"/>
                <a:ea typeface="メイリオ" panose="020B0604030504040204" pitchFamily="50" charset="-128"/>
              </a:rPr>
              <a:t>を震源とする地震）</a:t>
            </a:r>
            <a:endParaRPr lang="en-US" altLang="ja-JP" sz="3374" dirty="0">
              <a:solidFill>
                <a:srgbClr val="0033CC"/>
              </a:solidFill>
              <a:latin typeface="メイリオ" panose="020B0604030504040204" pitchFamily="50" charset="-128"/>
              <a:ea typeface="メイリオ" panose="020B0604030504040204" pitchFamily="50" charset="-128"/>
            </a:endParaRPr>
          </a:p>
          <a:p>
            <a:pPr defTabSz="1285672" fontAlgn="base" hangingPunct="0">
              <a:spcBef>
                <a:spcPct val="50000"/>
              </a:spcBef>
              <a:spcAft>
                <a:spcPct val="0"/>
              </a:spcAft>
              <a:defRPr/>
            </a:pPr>
            <a:r>
              <a:rPr lang="ja-JP" altLang="en-US" sz="3374" dirty="0">
                <a:solidFill>
                  <a:prstClr val="black"/>
                </a:solidFill>
                <a:latin typeface="メイリオ" panose="020B0604030504040204" pitchFamily="50" charset="-128"/>
                <a:ea typeface="メイリオ" panose="020B0604030504040204" pitchFamily="50" charset="-128"/>
              </a:rPr>
              <a:t>　</a:t>
            </a:r>
            <a:r>
              <a:rPr lang="ja-JP" altLang="en-US" sz="2812" dirty="0">
                <a:solidFill>
                  <a:prstClr val="black"/>
                </a:solidFill>
                <a:latin typeface="メイリオ" panose="020B0604030504040204" pitchFamily="50" charset="-128"/>
                <a:ea typeface="メイリオ" panose="020B0604030504040204" pitchFamily="50" charset="-128"/>
              </a:rPr>
              <a:t>今後</a:t>
            </a:r>
            <a:r>
              <a:rPr lang="en-US" altLang="ja-JP" sz="2812" dirty="0">
                <a:solidFill>
                  <a:prstClr val="black"/>
                </a:solidFill>
                <a:latin typeface="メイリオ" panose="020B0604030504040204" pitchFamily="50" charset="-128"/>
                <a:ea typeface="メイリオ" panose="020B0604030504040204" pitchFamily="50" charset="-128"/>
              </a:rPr>
              <a:t>30</a:t>
            </a:r>
            <a:r>
              <a:rPr lang="ja-JP" altLang="en-US" sz="2812" dirty="0">
                <a:solidFill>
                  <a:prstClr val="black"/>
                </a:solidFill>
                <a:latin typeface="メイリオ" panose="020B0604030504040204" pitchFamily="50" charset="-128"/>
                <a:ea typeface="メイリオ" panose="020B0604030504040204" pitchFamily="50" charset="-128"/>
              </a:rPr>
              <a:t>年以内に</a:t>
            </a:r>
            <a:r>
              <a:rPr lang="en-US" altLang="ja-JP" sz="2812" dirty="0">
                <a:solidFill>
                  <a:prstClr val="black"/>
                </a:solidFill>
                <a:latin typeface="メイリオ" panose="020B0604030504040204" pitchFamily="50" charset="-128"/>
                <a:ea typeface="メイリオ" panose="020B0604030504040204" pitchFamily="50" charset="-128"/>
              </a:rPr>
              <a:t>70</a:t>
            </a:r>
            <a:r>
              <a:rPr lang="ja-JP" altLang="en-US" sz="2812" dirty="0">
                <a:solidFill>
                  <a:prstClr val="black"/>
                </a:solidFill>
                <a:latin typeface="メイリオ" panose="020B0604030504040204" pitchFamily="50" charset="-128"/>
                <a:ea typeface="メイリオ" panose="020B0604030504040204" pitchFamily="50" charset="-128"/>
              </a:rPr>
              <a:t>％程度の確率で発生可能性がある</a:t>
            </a:r>
            <a:r>
              <a:rPr lang="en-US" altLang="ja-JP" sz="2812" dirty="0">
                <a:solidFill>
                  <a:prstClr val="black"/>
                </a:solidFill>
                <a:latin typeface="メイリオ" panose="020B0604030504040204" pitchFamily="50" charset="-128"/>
                <a:ea typeface="メイリオ" panose="020B0604030504040204" pitchFamily="50" charset="-128"/>
              </a:rPr>
              <a:t>M7</a:t>
            </a:r>
            <a:r>
              <a:rPr lang="ja-JP" altLang="en-US" sz="2812" dirty="0">
                <a:solidFill>
                  <a:prstClr val="black"/>
                </a:solidFill>
                <a:latin typeface="メイリオ" panose="020B0604030504040204" pitchFamily="50" charset="-128"/>
                <a:ea typeface="メイリオ" panose="020B0604030504040204" pitchFamily="50" charset="-128"/>
              </a:rPr>
              <a:t>クラスの首都直下</a:t>
            </a:r>
            <a:endParaRPr lang="en-US" altLang="ja-JP" sz="2812" dirty="0">
              <a:solidFill>
                <a:prstClr val="black"/>
              </a:solidFill>
              <a:latin typeface="メイリオ" panose="020B0604030504040204" pitchFamily="50" charset="-128"/>
              <a:ea typeface="メイリオ" panose="020B0604030504040204" pitchFamily="50" charset="-128"/>
            </a:endParaRPr>
          </a:p>
          <a:p>
            <a:pPr defTabSz="1285672" fontAlgn="base" hangingPunct="0">
              <a:spcBef>
                <a:spcPct val="50000"/>
              </a:spcBef>
              <a:spcAft>
                <a:spcPct val="0"/>
              </a:spcAft>
              <a:defRPr/>
            </a:pPr>
            <a:r>
              <a:rPr lang="ja-JP" altLang="en-US" sz="2812" dirty="0">
                <a:solidFill>
                  <a:prstClr val="black"/>
                </a:solidFill>
                <a:latin typeface="メイリオ" panose="020B0604030504040204" pitchFamily="50" charset="-128"/>
                <a:ea typeface="メイリオ" panose="020B0604030504040204" pitchFamily="50" charset="-128"/>
              </a:rPr>
              <a:t>　地震が起きた場合、</a:t>
            </a:r>
            <a:r>
              <a:rPr lang="ja-JP" altLang="en-US" sz="3374" u="sng" dirty="0">
                <a:solidFill>
                  <a:srgbClr val="DAEDEF">
                    <a:lumMod val="50000"/>
                  </a:srgbClr>
                </a:solidFill>
                <a:latin typeface="メイリオ" panose="020B0604030504040204" pitchFamily="50" charset="-128"/>
                <a:ea typeface="メイリオ" panose="020B0604030504040204" pitchFamily="50" charset="-128"/>
              </a:rPr>
              <a:t>川崎市で想定される</a:t>
            </a:r>
            <a:r>
              <a:rPr lang="ja-JP" altLang="en-US" sz="5062" u="sng" dirty="0">
                <a:solidFill>
                  <a:srgbClr val="DAEDEF">
                    <a:lumMod val="50000"/>
                  </a:srgbClr>
                </a:solidFill>
                <a:latin typeface="メイリオ" panose="020B0604030504040204" pitchFamily="50" charset="-128"/>
                <a:ea typeface="メイリオ" panose="020B0604030504040204" pitchFamily="50" charset="-128"/>
              </a:rPr>
              <a:t>震度は</a:t>
            </a:r>
            <a:r>
              <a:rPr lang="en-US" altLang="ja-JP" sz="5062" u="sng" dirty="0">
                <a:solidFill>
                  <a:srgbClr val="DAEDEF">
                    <a:lumMod val="50000"/>
                  </a:srgbClr>
                </a:solidFill>
                <a:latin typeface="メイリオ" panose="020B0604030504040204" pitchFamily="50" charset="-128"/>
                <a:ea typeface="メイリオ" panose="020B0604030504040204" pitchFamily="50" charset="-128"/>
              </a:rPr>
              <a:t>6</a:t>
            </a:r>
            <a:r>
              <a:rPr lang="ja-JP" altLang="en-US" sz="5062" u="sng" dirty="0">
                <a:solidFill>
                  <a:srgbClr val="DAEDEF">
                    <a:lumMod val="50000"/>
                  </a:srgbClr>
                </a:solidFill>
                <a:latin typeface="メイリオ" panose="020B0604030504040204" pitchFamily="50" charset="-128"/>
                <a:ea typeface="メイリオ" panose="020B0604030504040204" pitchFamily="50" charset="-128"/>
              </a:rPr>
              <a:t>強</a:t>
            </a:r>
            <a:r>
              <a:rPr lang="ja-JP" altLang="en-US" sz="3374" dirty="0">
                <a:solidFill>
                  <a:prstClr val="black"/>
                </a:solidFill>
                <a:latin typeface="メイリオ" panose="020B0604030504040204" pitchFamily="50" charset="-128"/>
                <a:ea typeface="メイリオ" panose="020B0604030504040204" pitchFamily="50" charset="-128"/>
              </a:rPr>
              <a:t>です。</a:t>
            </a:r>
            <a:endParaRPr lang="en-US" altLang="ja-JP" sz="3374" dirty="0">
              <a:solidFill>
                <a:prstClr val="black"/>
              </a:solidFill>
              <a:latin typeface="メイリオ" panose="020B0604030504040204" pitchFamily="50" charset="-128"/>
              <a:ea typeface="メイリオ" panose="020B0604030504040204" pitchFamily="50" charset="-128"/>
            </a:endParaRPr>
          </a:p>
        </p:txBody>
      </p:sp>
      <p:pic>
        <p:nvPicPr>
          <p:cNvPr id="22" name="図 21"/>
          <p:cNvPicPr>
            <a:picLocks noChangeAspect="1"/>
          </p:cNvPicPr>
          <p:nvPr/>
        </p:nvPicPr>
        <p:blipFill rotWithShape="1">
          <a:blip r:embed="rId3"/>
          <a:srcRect l="13543" t="20052" r="52050" b="38802"/>
          <a:stretch/>
        </p:blipFill>
        <p:spPr>
          <a:xfrm>
            <a:off x="9393478" y="1931629"/>
            <a:ext cx="4714042" cy="3362902"/>
          </a:xfrm>
          <a:prstGeom prst="rect">
            <a:avLst/>
          </a:prstGeom>
        </p:spPr>
      </p:pic>
      <p:sp>
        <p:nvSpPr>
          <p:cNvPr id="23" name="正方形/長方形 22"/>
          <p:cNvSpPr/>
          <p:nvPr/>
        </p:nvSpPr>
        <p:spPr>
          <a:xfrm>
            <a:off x="10594118" y="5330123"/>
            <a:ext cx="3428275" cy="364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85672" fontAlgn="base" hangingPunct="0">
              <a:spcBef>
                <a:spcPct val="50000"/>
              </a:spcBef>
              <a:spcAft>
                <a:spcPct val="0"/>
              </a:spcAft>
              <a:defRPr/>
            </a:pPr>
            <a:r>
              <a:rPr lang="ja-JP" altLang="en-US" sz="1687" dirty="0">
                <a:solidFill>
                  <a:srgbClr val="000000"/>
                </a:solidFill>
                <a:latin typeface="メイリオ" panose="020B0604030504040204" pitchFamily="50" charset="-128"/>
                <a:ea typeface="メイリオ" panose="020B0604030504040204" pitchFamily="50" charset="-128"/>
              </a:rPr>
              <a:t>出典：気象庁ホームページより</a:t>
            </a:r>
            <a:endParaRPr lang="en-US" altLang="ja-JP" sz="1687" dirty="0">
              <a:solidFill>
                <a:srgbClr val="000000"/>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0" y="0"/>
            <a:ext cx="14401800" cy="120001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1221692"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☆今後３０年以内の地震発生</a:t>
            </a:r>
          </a:p>
        </p:txBody>
      </p:sp>
    </p:spTree>
    <p:extLst>
      <p:ext uri="{BB962C8B-B14F-4D97-AF65-F5344CB8AC3E}">
        <p14:creationId xmlns:p14="http://schemas.microsoft.com/office/powerpoint/2010/main" val="2838111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3" name="Picture 3" descr="D:\Users\02010278\Desktop\ピクトさん\6.png"/>
          <p:cNvPicPr>
            <a:picLocks noChangeAspect="1" noChangeArrowheads="1"/>
          </p:cNvPicPr>
          <p:nvPr/>
        </p:nvPicPr>
        <p:blipFill>
          <a:blip r:embed="rId3">
            <a:duotone>
              <a:schemeClr val="bg2">
                <a:shade val="45000"/>
                <a:satMod val="135000"/>
              </a:schemeClr>
              <a:prstClr val="white"/>
            </a:duotone>
          </a:blip>
          <a:srcRect/>
          <a:stretch>
            <a:fillRect/>
          </a:stretch>
        </p:blipFill>
        <p:spPr bwMode="auto">
          <a:xfrm>
            <a:off x="3019821" y="1383484"/>
            <a:ext cx="8566233" cy="8566232"/>
          </a:xfrm>
          <a:prstGeom prst="rect">
            <a:avLst/>
          </a:prstGeom>
          <a:noFill/>
        </p:spPr>
      </p:pic>
      <p:sp>
        <p:nvSpPr>
          <p:cNvPr id="7" name="Text Box 12"/>
          <p:cNvSpPr txBox="1">
            <a:spLocks noChangeArrowheads="1"/>
          </p:cNvSpPr>
          <p:nvPr/>
        </p:nvSpPr>
        <p:spPr bwMode="auto">
          <a:xfrm>
            <a:off x="340058" y="2049720"/>
            <a:ext cx="13756968" cy="3185231"/>
          </a:xfrm>
          <a:prstGeom prst="rect">
            <a:avLst/>
          </a:prstGeom>
          <a:noFill/>
          <a:ln>
            <a:noFill/>
          </a:ln>
          <a:effec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defRPr/>
            </a:pPr>
            <a:r>
              <a:rPr lang="ja-JP" altLang="en-US" sz="10049" spc="457" dirty="0">
                <a:solidFill>
                  <a:srgbClr val="C00000"/>
                </a:solidFill>
                <a:latin typeface="メイリオ" pitchFamily="50" charset="-128"/>
                <a:ea typeface="メイリオ" pitchFamily="50" charset="-128"/>
                <a:cs typeface="メイリオ" pitchFamily="50" charset="-128"/>
              </a:rPr>
              <a:t>近くの人同士で</a:t>
            </a:r>
            <a:endParaRPr lang="en-US" altLang="ja-JP" sz="10049" spc="457" dirty="0">
              <a:solidFill>
                <a:srgbClr val="C00000"/>
              </a:solidFill>
              <a:latin typeface="メイリオ" pitchFamily="50" charset="-128"/>
              <a:ea typeface="メイリオ" pitchFamily="50" charset="-128"/>
              <a:cs typeface="メイリオ" pitchFamily="50" charset="-128"/>
            </a:endParaRPr>
          </a:p>
          <a:p>
            <a:pPr algn="ctr" eaLnBrk="1" hangingPunct="1">
              <a:defRPr/>
            </a:pPr>
            <a:r>
              <a:rPr lang="ja-JP" altLang="en-US" sz="10049" spc="457" dirty="0">
                <a:solidFill>
                  <a:srgbClr val="C00000"/>
                </a:solidFill>
                <a:latin typeface="メイリオ" pitchFamily="50" charset="-128"/>
                <a:ea typeface="メイリオ" pitchFamily="50" charset="-128"/>
                <a:cs typeface="メイリオ" pitchFamily="50" charset="-128"/>
              </a:rPr>
              <a:t>安全確認</a:t>
            </a:r>
          </a:p>
        </p:txBody>
      </p:sp>
      <p:sp>
        <p:nvSpPr>
          <p:cNvPr id="8" name="Text Box 14"/>
          <p:cNvSpPr txBox="1">
            <a:spLocks noChangeArrowheads="1"/>
          </p:cNvSpPr>
          <p:nvPr/>
        </p:nvSpPr>
        <p:spPr bwMode="auto">
          <a:xfrm>
            <a:off x="568940" y="5234951"/>
            <a:ext cx="13868145" cy="5124480"/>
          </a:xfrm>
          <a:prstGeom prst="rect">
            <a:avLst/>
          </a:prstGeom>
          <a:noFill/>
          <a:ln>
            <a:noFill/>
          </a:ln>
          <a:effec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spcBef>
                <a:spcPts val="914"/>
              </a:spcBef>
              <a:defRPr/>
            </a:pPr>
            <a:r>
              <a:rPr lang="ja-JP" altLang="en-US" sz="6090" spc="457" dirty="0">
                <a:latin typeface="メイリオ" pitchFamily="50" charset="-128"/>
                <a:ea typeface="メイリオ" pitchFamily="50" charset="-128"/>
                <a:cs typeface="メイリオ" pitchFamily="50" charset="-128"/>
              </a:rPr>
              <a:t>相手が無事か、自分が無事か、</a:t>
            </a:r>
            <a:endParaRPr lang="en-US" altLang="ja-JP" sz="6090" spc="457" dirty="0">
              <a:latin typeface="メイリオ" pitchFamily="50" charset="-128"/>
              <a:ea typeface="メイリオ" pitchFamily="50" charset="-128"/>
              <a:cs typeface="メイリオ" pitchFamily="50" charset="-128"/>
            </a:endParaRPr>
          </a:p>
          <a:p>
            <a:pPr algn="ctr" eaLnBrk="1" hangingPunct="1">
              <a:spcBef>
                <a:spcPts val="914"/>
              </a:spcBef>
              <a:defRPr/>
            </a:pPr>
            <a:r>
              <a:rPr lang="ja-JP" altLang="en-US" sz="6090" spc="457" dirty="0">
                <a:latin typeface="メイリオ" pitchFamily="50" charset="-128"/>
                <a:ea typeface="メイリオ" pitchFamily="50" charset="-128"/>
                <a:cs typeface="メイリオ" pitchFamily="50" charset="-128"/>
              </a:rPr>
              <a:t>声を掛け合い、互いに知らせあう。</a:t>
            </a:r>
            <a:endParaRPr lang="en-US" altLang="ja-JP" sz="6090" spc="457" dirty="0">
              <a:latin typeface="メイリオ" pitchFamily="50" charset="-128"/>
              <a:ea typeface="メイリオ" pitchFamily="50" charset="-128"/>
              <a:cs typeface="メイリオ" pitchFamily="50" charset="-128"/>
            </a:endParaRPr>
          </a:p>
          <a:p>
            <a:pPr algn="ctr" eaLnBrk="1" hangingPunct="1">
              <a:spcBef>
                <a:spcPts val="914"/>
              </a:spcBef>
              <a:defRPr/>
            </a:pPr>
            <a:endParaRPr lang="en-US" altLang="ja-JP" sz="6090" spc="457" dirty="0">
              <a:latin typeface="メイリオ" pitchFamily="50" charset="-128"/>
              <a:ea typeface="メイリオ" pitchFamily="50" charset="-128"/>
              <a:cs typeface="メイリオ" pitchFamily="50" charset="-128"/>
            </a:endParaRPr>
          </a:p>
          <a:p>
            <a:pPr algn="ctr" eaLnBrk="1" hangingPunct="1">
              <a:spcBef>
                <a:spcPts val="914"/>
              </a:spcBef>
              <a:defRPr/>
            </a:pPr>
            <a:r>
              <a:rPr lang="ja-JP" altLang="en-US" sz="6090" spc="457" dirty="0">
                <a:latin typeface="メイリオ" pitchFamily="50" charset="-128"/>
                <a:ea typeface="メイリオ" pitchFamily="50" charset="-128"/>
                <a:cs typeface="メイリオ" pitchFamily="50" charset="-128"/>
              </a:rPr>
              <a:t>マンションの地区（階ごと）で安否を確認し、情報をまとめましょう。</a:t>
            </a:r>
            <a:endParaRPr lang="en-US" altLang="ja-JP" sz="6090" spc="457" dirty="0">
              <a:latin typeface="メイリオ" pitchFamily="50" charset="-128"/>
              <a:ea typeface="メイリオ" pitchFamily="50" charset="-128"/>
              <a:cs typeface="メイリオ" pitchFamily="50" charset="-128"/>
            </a:endParaRPr>
          </a:p>
        </p:txBody>
      </p:sp>
      <p:sp>
        <p:nvSpPr>
          <p:cNvPr id="6" name="正方形/長方形 5"/>
          <p:cNvSpPr/>
          <p:nvPr/>
        </p:nvSpPr>
        <p:spPr bwMode="auto">
          <a:xfrm>
            <a:off x="0" y="0"/>
            <a:ext cx="14437085" cy="1383484"/>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19233" bIns="0" anchor="ctr"/>
          <a:lstStyle/>
          <a:p>
            <a:pPr eaLnBrk="1" hangingPunct="1">
              <a:defRPr/>
            </a:pPr>
            <a:r>
              <a:rPr lang="ja-JP" altLang="en-US" sz="4400" b="1" dirty="0">
                <a:solidFill>
                  <a:schemeClr val="bg1"/>
                </a:solidFill>
                <a:latin typeface="メイリオ" panose="020B0604030504040204" pitchFamily="50" charset="-128"/>
                <a:ea typeface="メイリオ" panose="020B0604030504040204" pitchFamily="50" charset="-128"/>
              </a:rPr>
              <a:t>☆自身、家族の安全が確保できたら</a:t>
            </a:r>
          </a:p>
        </p:txBody>
      </p:sp>
    </p:spTree>
    <p:extLst>
      <p:ext uri="{BB962C8B-B14F-4D97-AF65-F5344CB8AC3E}">
        <p14:creationId xmlns:p14="http://schemas.microsoft.com/office/powerpoint/2010/main" val="373884322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6" name="Picture 6" descr="D:\Users\02010278\Desktop\ピクトさん\6a.png"/>
          <p:cNvPicPr>
            <a:picLocks noChangeAspect="1" noChangeArrowheads="1"/>
          </p:cNvPicPr>
          <p:nvPr/>
        </p:nvPicPr>
        <p:blipFill>
          <a:blip r:embed="rId3">
            <a:duotone>
              <a:schemeClr val="bg2">
                <a:shade val="45000"/>
                <a:satMod val="135000"/>
              </a:schemeClr>
              <a:prstClr val="white"/>
            </a:duotone>
          </a:blip>
          <a:srcRect/>
          <a:stretch>
            <a:fillRect/>
          </a:stretch>
        </p:blipFill>
        <p:spPr bwMode="auto">
          <a:xfrm>
            <a:off x="2351831" y="1232165"/>
            <a:ext cx="9208823" cy="9208823"/>
          </a:xfrm>
          <a:prstGeom prst="rect">
            <a:avLst/>
          </a:prstGeom>
          <a:noFill/>
        </p:spPr>
      </p:pic>
      <p:sp>
        <p:nvSpPr>
          <p:cNvPr id="47107" name="Text Box 12"/>
          <p:cNvSpPr txBox="1">
            <a:spLocks noChangeArrowheads="1"/>
          </p:cNvSpPr>
          <p:nvPr/>
        </p:nvSpPr>
        <p:spPr bwMode="auto">
          <a:xfrm>
            <a:off x="240242" y="3096044"/>
            <a:ext cx="13921317" cy="1638782"/>
          </a:xfrm>
          <a:prstGeom prst="rect">
            <a:avLst/>
          </a:prstGeom>
          <a:noFill/>
          <a:ln>
            <a:noFill/>
          </a:ln>
          <a:effectLst/>
        </p:spPr>
        <p:txBody>
          <a:bodyPr lIns="0" r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defRPr/>
            </a:pPr>
            <a:r>
              <a:rPr lang="ja-JP" altLang="en-US" sz="10049" spc="457" dirty="0">
                <a:solidFill>
                  <a:srgbClr val="C00000"/>
                </a:solidFill>
                <a:latin typeface="メイリオ" pitchFamily="50" charset="-128"/>
                <a:ea typeface="メイリオ" pitchFamily="50" charset="-128"/>
                <a:cs typeface="メイリオ" pitchFamily="50" charset="-128"/>
              </a:rPr>
              <a:t>みんなで応急救護</a:t>
            </a:r>
          </a:p>
        </p:txBody>
      </p:sp>
      <p:sp>
        <p:nvSpPr>
          <p:cNvPr id="51205" name="Text Box 14"/>
          <p:cNvSpPr txBox="1">
            <a:spLocks noChangeArrowheads="1"/>
          </p:cNvSpPr>
          <p:nvPr/>
        </p:nvSpPr>
        <p:spPr bwMode="auto">
          <a:xfrm>
            <a:off x="733288" y="5989067"/>
            <a:ext cx="13263921" cy="3718710"/>
          </a:xfrm>
          <a:prstGeom prst="rect">
            <a:avLst/>
          </a:prstGeom>
          <a:noFill/>
          <a:ln>
            <a:noFill/>
          </a:ln>
          <a:effec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lnSpc>
                <a:spcPct val="150000"/>
              </a:lnSpc>
              <a:spcAft>
                <a:spcPts val="914"/>
              </a:spcAft>
              <a:defRPr/>
            </a:pPr>
            <a:r>
              <a:rPr lang="ja-JP" altLang="en-US" sz="6090" spc="457" dirty="0">
                <a:latin typeface="メイリオ" pitchFamily="50" charset="-128"/>
                <a:ea typeface="メイリオ" pitchFamily="50" charset="-128"/>
                <a:cs typeface="メイリオ" pitchFamily="50" charset="-128"/>
              </a:rPr>
              <a:t>声を掛け合い助け合う。</a:t>
            </a:r>
            <a:endParaRPr lang="en-US" altLang="ja-JP" sz="6090" spc="457" dirty="0">
              <a:latin typeface="メイリオ" pitchFamily="50" charset="-128"/>
              <a:ea typeface="メイリオ" pitchFamily="50" charset="-128"/>
              <a:cs typeface="メイリオ" pitchFamily="50" charset="-128"/>
            </a:endParaRPr>
          </a:p>
          <a:p>
            <a:pPr algn="ctr" eaLnBrk="1" hangingPunct="1">
              <a:spcBef>
                <a:spcPts val="914"/>
              </a:spcBef>
              <a:defRPr/>
            </a:pPr>
            <a:r>
              <a:rPr lang="ja-JP" altLang="en-US" sz="6090" spc="457" dirty="0">
                <a:latin typeface="メイリオ" pitchFamily="50" charset="-128"/>
                <a:ea typeface="メイリオ" pitchFamily="50" charset="-128"/>
                <a:cs typeface="メイリオ" pitchFamily="50" charset="-128"/>
              </a:rPr>
              <a:t>可能であれば応急救護の方法を</a:t>
            </a:r>
            <a:endParaRPr lang="en-US" altLang="ja-JP" sz="6090" spc="457" dirty="0">
              <a:latin typeface="メイリオ" pitchFamily="50" charset="-128"/>
              <a:ea typeface="メイリオ" pitchFamily="50" charset="-128"/>
              <a:cs typeface="メイリオ" pitchFamily="50" charset="-128"/>
            </a:endParaRPr>
          </a:p>
          <a:p>
            <a:pPr algn="ctr" eaLnBrk="1" hangingPunct="1">
              <a:spcBef>
                <a:spcPts val="914"/>
              </a:spcBef>
              <a:defRPr/>
            </a:pPr>
            <a:r>
              <a:rPr lang="ja-JP" altLang="en-US" sz="6090" spc="457" dirty="0">
                <a:latin typeface="メイリオ" pitchFamily="50" charset="-128"/>
                <a:ea typeface="メイリオ" pitchFamily="50" charset="-128"/>
                <a:cs typeface="メイリオ" pitchFamily="50" charset="-128"/>
              </a:rPr>
              <a:t>身につけ、自信を持っておく。</a:t>
            </a:r>
          </a:p>
        </p:txBody>
      </p:sp>
      <p:sp>
        <p:nvSpPr>
          <p:cNvPr id="6" name="正方形/長方形 5"/>
          <p:cNvSpPr/>
          <p:nvPr/>
        </p:nvSpPr>
        <p:spPr bwMode="auto">
          <a:xfrm>
            <a:off x="0" y="8222"/>
            <a:ext cx="14401800" cy="1414178"/>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19233" bIns="0" anchor="ctr"/>
          <a:lstStyle/>
          <a:p>
            <a:pPr eaLnBrk="1" hangingPunct="1">
              <a:defRPr/>
            </a:pPr>
            <a:r>
              <a:rPr lang="ja-JP" altLang="en-US" sz="4400" b="1" dirty="0">
                <a:solidFill>
                  <a:schemeClr val="bg1"/>
                </a:solidFill>
                <a:latin typeface="メイリオ" panose="020B0604030504040204" pitchFamily="50" charset="-128"/>
                <a:ea typeface="メイリオ" panose="020B0604030504040204" pitchFamily="50" charset="-128"/>
              </a:rPr>
              <a:t>☆共助（助け合う）</a:t>
            </a:r>
          </a:p>
        </p:txBody>
      </p:sp>
    </p:spTree>
    <p:extLst>
      <p:ext uri="{BB962C8B-B14F-4D97-AF65-F5344CB8AC3E}">
        <p14:creationId xmlns:p14="http://schemas.microsoft.com/office/powerpoint/2010/main" val="171188922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6376" y="0"/>
            <a:ext cx="14395423" cy="1323474"/>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374"/>
              </a:lnSpc>
              <a:defRPr/>
            </a:pPr>
            <a:r>
              <a:rPr lang="ja-JP" altLang="en-US" sz="4400" b="1" spc="457" dirty="0">
                <a:solidFill>
                  <a:schemeClr val="bg1"/>
                </a:solidFill>
                <a:latin typeface="メイリオ" pitchFamily="50" charset="-128"/>
                <a:ea typeface="メイリオ" pitchFamily="50" charset="-128"/>
                <a:cs typeface="メイリオ" pitchFamily="50" charset="-128"/>
              </a:rPr>
              <a:t>☆マンション内での取組み例</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229" y="1888673"/>
            <a:ext cx="2355850" cy="3219662"/>
          </a:xfrm>
          <a:prstGeom prst="rect">
            <a:avLst/>
          </a:prstGeom>
        </p:spPr>
      </p:pic>
      <p:sp>
        <p:nvSpPr>
          <p:cNvPr id="5" name="テキスト ボックス 4"/>
          <p:cNvSpPr txBox="1"/>
          <p:nvPr/>
        </p:nvSpPr>
        <p:spPr>
          <a:xfrm>
            <a:off x="6844117" y="2120719"/>
            <a:ext cx="6110514" cy="2554545"/>
          </a:xfrm>
          <a:prstGeom prst="rect">
            <a:avLst/>
          </a:prstGeom>
          <a:noFill/>
        </p:spPr>
        <p:txBody>
          <a:bodyPr wrap="square" rtlCol="0">
            <a:spAutoFit/>
          </a:bodyPr>
          <a:lstStyle/>
          <a:p>
            <a:r>
              <a:rPr kumimoji="1" lang="ja-JP" altLang="en-US" sz="3200" b="1" dirty="0"/>
              <a:t>各住戸の玄関ドアに張る。</a:t>
            </a:r>
            <a:endParaRPr kumimoji="1" lang="en-US" altLang="ja-JP" sz="3200" b="1" dirty="0"/>
          </a:p>
          <a:p>
            <a:endParaRPr lang="en-US" altLang="ja-JP" sz="3200" b="1" dirty="0"/>
          </a:p>
          <a:p>
            <a:r>
              <a:rPr kumimoji="1" lang="ja-JP" altLang="en-US" sz="3200" b="1" dirty="0"/>
              <a:t>他にも無事ですタオル等</a:t>
            </a:r>
            <a:endParaRPr kumimoji="1" lang="en-US" altLang="ja-JP" sz="3200" b="1" dirty="0"/>
          </a:p>
          <a:p>
            <a:endParaRPr lang="en-US" altLang="ja-JP" sz="3200" b="1" dirty="0"/>
          </a:p>
          <a:p>
            <a:r>
              <a:rPr kumimoji="1" lang="ja-JP" altLang="en-US" sz="3200" b="1" dirty="0"/>
              <a:t>マンション内での安否確認に活用</a:t>
            </a:r>
            <a:r>
              <a:rPr kumimoji="1" lang="ja-JP" altLang="en-US" b="1" dirty="0"/>
              <a:t>。</a:t>
            </a: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0150" y="5945586"/>
            <a:ext cx="12770107" cy="4179657"/>
          </a:xfrm>
          <a:prstGeom prst="rect">
            <a:avLst/>
          </a:prstGeom>
          <a:ln w="19050">
            <a:solidFill>
              <a:srgbClr val="0000FF"/>
            </a:solidFill>
          </a:ln>
        </p:spPr>
      </p:pic>
      <p:sp>
        <p:nvSpPr>
          <p:cNvPr id="6" name="テキスト ボックス 5"/>
          <p:cNvSpPr txBox="1"/>
          <p:nvPr/>
        </p:nvSpPr>
        <p:spPr>
          <a:xfrm>
            <a:off x="1049822" y="5299255"/>
            <a:ext cx="12666178" cy="646331"/>
          </a:xfrm>
          <a:prstGeom prst="rect">
            <a:avLst/>
          </a:prstGeom>
          <a:noFill/>
        </p:spPr>
        <p:txBody>
          <a:bodyPr wrap="square" rtlCol="0">
            <a:spAutoFit/>
          </a:bodyPr>
          <a:lstStyle/>
          <a:p>
            <a:r>
              <a:rPr kumimoji="1" lang="ja-JP" altLang="en-US" sz="3600" b="1" dirty="0"/>
              <a:t>他のマンションでは、このような取り組</a:t>
            </a:r>
            <a:r>
              <a:rPr kumimoji="1" lang="ja-JP" altLang="en-US" sz="3600" b="1" dirty="0" err="1"/>
              <a:t>むを</a:t>
            </a:r>
            <a:r>
              <a:rPr kumimoji="1" lang="ja-JP" altLang="en-US" sz="3600" b="1" dirty="0"/>
              <a:t>しています。</a:t>
            </a:r>
          </a:p>
        </p:txBody>
      </p:sp>
      <p:sp>
        <p:nvSpPr>
          <p:cNvPr id="3" name="正方形/長方形 2"/>
          <p:cNvSpPr/>
          <p:nvPr/>
        </p:nvSpPr>
        <p:spPr>
          <a:xfrm>
            <a:off x="2067339" y="9124122"/>
            <a:ext cx="3399183" cy="477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333711" y="9261033"/>
            <a:ext cx="3565663" cy="4770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346769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descr="新田地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640" y="2242622"/>
            <a:ext cx="8590449" cy="6428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AutoShape 5"/>
          <p:cNvSpPr/>
          <p:nvPr/>
        </p:nvSpPr>
        <p:spPr>
          <a:xfrm>
            <a:off x="2949744" y="2672051"/>
            <a:ext cx="4251156" cy="1357670"/>
          </a:xfrm>
          <a:prstGeom prst="wedgeEllipseCallout">
            <a:avLst>
              <a:gd name="adj1" fmla="val 46951"/>
              <a:gd name="adj2" fmla="val 74579"/>
            </a:avLst>
          </a:prstGeom>
          <a:solidFill>
            <a:schemeClr val="bg1"/>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Font typeface="Wingdings" pitchFamily="2" charset="2"/>
              <a:buChar char="§"/>
              <a:defRPr kumimoji="1"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kumimoji="1" sz="2800">
                <a:solidFill>
                  <a:schemeClr val="tx1"/>
                </a:solidFill>
                <a:effectLst>
                  <a:outerShdw blurRad="38100" dist="38100" dir="2700000" algn="tl">
                    <a:srgbClr val="FFFFFF"/>
                  </a:outerShdw>
                </a:effectLst>
                <a:latin typeface="+mn-lt"/>
                <a:ea typeface="+mn-ea"/>
              </a:defRPr>
            </a:lvl2pPr>
            <a:lvl3pPr marL="1143000" indent="-228600" algn="l" rtl="0" eaLnBrk="0" fontAlgn="base" hangingPunct="0">
              <a:spcBef>
                <a:spcPct val="20000"/>
              </a:spcBef>
              <a:spcAft>
                <a:spcPct val="0"/>
              </a:spcAft>
              <a:buClr>
                <a:schemeClr val="hlink"/>
              </a:buClr>
              <a:buFont typeface="Wingdings" pitchFamily="2" charset="2"/>
              <a:buChar char="§"/>
              <a:defRPr kumimoji="1" sz="2400">
                <a:solidFill>
                  <a:schemeClr val="tx1"/>
                </a:solidFill>
                <a:effectLst>
                  <a:outerShdw blurRad="38100" dist="38100" dir="2700000" algn="tl">
                    <a:srgbClr val="FFFFFF"/>
                  </a:outerShdw>
                </a:effectLst>
                <a:latin typeface="+mn-lt"/>
                <a:ea typeface="+mn-ea"/>
              </a:defRPr>
            </a:lvl3pPr>
            <a:lvl4pPr marL="1600200" indent="-228600" algn="l" rtl="0" eaLnBrk="0" fontAlgn="base" hangingPunct="0">
              <a:spcBef>
                <a:spcPct val="20000"/>
              </a:spcBef>
              <a:spcAft>
                <a:spcPct val="0"/>
              </a:spcAft>
              <a:buClr>
                <a:schemeClr val="accent2"/>
              </a:buClr>
              <a:buFont typeface="Wingdings" pitchFamily="2" charset="2"/>
              <a:buChar char="§"/>
              <a:defRPr kumimoji="1" sz="2000">
                <a:solidFill>
                  <a:schemeClr val="tx1"/>
                </a:solidFill>
                <a:effectLst>
                  <a:outerShdw blurRad="38100" dist="38100" dir="2700000" algn="tl">
                    <a:srgbClr val="FFFFFF"/>
                  </a:outerShdw>
                </a:effectLst>
                <a:latin typeface="+mn-lt"/>
                <a:ea typeface="+mn-ea"/>
              </a:defRPr>
            </a:lvl4pPr>
            <a:lvl5pPr marL="2057400" indent="-228600" algn="l" rtl="0" eaLnBrk="0" fontAlgn="base" hangingPunct="0">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FFFFFF"/>
                  </a:outerShdw>
                </a:effectLst>
                <a:latin typeface="+mn-lt"/>
                <a:ea typeface="+mn-ea"/>
              </a:defRPr>
            </a:lvl5pPr>
          </a:lstStyle>
          <a:p>
            <a:pPr marL="0" indent="0" algn="ctr" eaLnBrk="1" hangingPunct="1">
              <a:spcBef>
                <a:spcPct val="0"/>
              </a:spcBef>
              <a:buClr>
                <a:srgbClr val="000000"/>
              </a:buClr>
              <a:buNone/>
              <a:defRPr/>
            </a:pPr>
            <a:r>
              <a:rPr lang="ja-JP" altLang="en-US" sz="2126" noProof="1">
                <a:ea typeface="HGP創英角ﾎﾟｯﾌﾟ体" pitchFamily="50" charset="-128"/>
              </a:rPr>
              <a:t>○○さんの</a:t>
            </a:r>
          </a:p>
          <a:p>
            <a:pPr marL="0" indent="0" algn="ctr" eaLnBrk="1" hangingPunct="1">
              <a:spcBef>
                <a:spcPct val="0"/>
              </a:spcBef>
              <a:buClr>
                <a:srgbClr val="000000"/>
              </a:buClr>
              <a:buNone/>
              <a:defRPr/>
            </a:pPr>
            <a:r>
              <a:rPr lang="ja-JP" altLang="en-US" sz="2126" noProof="1">
                <a:ea typeface="HGP創英角ﾎﾟｯﾌﾟ体" pitchFamily="50" charset="-128"/>
              </a:rPr>
              <a:t>おばあちゃんが</a:t>
            </a:r>
          </a:p>
          <a:p>
            <a:pPr marL="0" indent="0" algn="ctr" eaLnBrk="1" hangingPunct="1">
              <a:spcBef>
                <a:spcPct val="0"/>
              </a:spcBef>
              <a:buClr>
                <a:srgbClr val="000000"/>
              </a:buClr>
              <a:buNone/>
              <a:defRPr/>
            </a:pPr>
            <a:r>
              <a:rPr lang="ja-JP" altLang="en-US" sz="2126" noProof="1">
                <a:ea typeface="HGP創英角ﾎﾟｯﾌﾟ体" pitchFamily="50" charset="-128"/>
              </a:rPr>
              <a:t>家の下敷きに！</a:t>
            </a:r>
          </a:p>
        </p:txBody>
      </p:sp>
      <p:pic>
        <p:nvPicPr>
          <p:cNvPr id="5838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930" y="5612234"/>
            <a:ext cx="2902332" cy="30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p:cNvSpPr/>
          <p:nvPr/>
        </p:nvSpPr>
        <p:spPr bwMode="auto">
          <a:xfrm>
            <a:off x="0" y="8222"/>
            <a:ext cx="14401800" cy="1414178"/>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19233" bIns="0" anchor="ctr"/>
          <a:lstStyle/>
          <a:p>
            <a:pPr eaLnBrk="1" hangingPunct="1">
              <a:defRPr/>
            </a:pPr>
            <a:r>
              <a:rPr lang="ja-JP" altLang="en-US" sz="4400" b="1" dirty="0">
                <a:solidFill>
                  <a:schemeClr val="bg1"/>
                </a:solidFill>
                <a:latin typeface="メイリオ" panose="020B0604030504040204" pitchFamily="50" charset="-128"/>
                <a:ea typeface="メイリオ" panose="020B0604030504040204" pitchFamily="50" charset="-128"/>
              </a:rPr>
              <a:t>☆日頃からのコミュニケーションが大事</a:t>
            </a:r>
          </a:p>
        </p:txBody>
      </p:sp>
    </p:spTree>
    <p:extLst>
      <p:ext uri="{BB962C8B-B14F-4D97-AF65-F5344CB8AC3E}">
        <p14:creationId xmlns:p14="http://schemas.microsoft.com/office/powerpoint/2010/main" val="2773199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2" name="グループ化 2"/>
          <p:cNvGrpSpPr>
            <a:grpSpLocks/>
          </p:cNvGrpSpPr>
          <p:nvPr/>
        </p:nvGrpSpPr>
        <p:grpSpPr bwMode="auto">
          <a:xfrm>
            <a:off x="0" y="1740166"/>
            <a:ext cx="14414363" cy="2738946"/>
            <a:chOff x="-157565" y="3079750"/>
            <a:chExt cx="9468544" cy="1799035"/>
          </a:xfrm>
        </p:grpSpPr>
        <p:sp>
          <p:nvSpPr>
            <p:cNvPr id="9" name="角丸四角形 8"/>
            <p:cNvSpPr/>
            <p:nvPr/>
          </p:nvSpPr>
          <p:spPr bwMode="auto">
            <a:xfrm>
              <a:off x="395563" y="3079750"/>
              <a:ext cx="6794400" cy="50165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ts val="4568"/>
                </a:lnSpc>
                <a:defRPr/>
              </a:pPr>
              <a:r>
                <a:rPr lang="ja-JP" altLang="en-US" sz="4263" spc="457"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災害用伝言ダイヤル（</a:t>
              </a:r>
              <a:r>
                <a:rPr lang="en-US" altLang="ja-JP" sz="4263" spc="457"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171</a:t>
              </a:r>
              <a:r>
                <a:rPr lang="ja-JP" altLang="en-US" sz="4263" spc="457"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）とは？</a:t>
              </a:r>
            </a:p>
          </p:txBody>
        </p:sp>
        <p:sp>
          <p:nvSpPr>
            <p:cNvPr id="62473" name="Rectangle 3"/>
            <p:cNvSpPr txBox="1">
              <a:spLocks noChangeArrowheads="1"/>
            </p:cNvSpPr>
            <p:nvPr/>
          </p:nvSpPr>
          <p:spPr bwMode="auto">
            <a:xfrm>
              <a:off x="-157565" y="3635772"/>
              <a:ext cx="9468544" cy="1243013"/>
            </a:xfrm>
            <a:prstGeom prst="rect">
              <a:avLst/>
            </a:prstGeom>
            <a:noFill/>
            <a:ln>
              <a:noFill/>
            </a:ln>
          </p:spPr>
          <p:txBody>
            <a:bodyPr lIns="548083" tIns="219233" rIns="383658" bIns="0"/>
            <a:lstStyle>
              <a:lvl1pPr marL="342900" indent="-34290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buFont typeface="Wingdings" pitchFamily="2" charset="2"/>
                <a:buNone/>
                <a:defRPr/>
              </a:pPr>
              <a:r>
                <a:rPr lang="ja-JP" altLang="en-US" sz="3600" dirty="0">
                  <a:latin typeface="メイリオ" panose="020B0604030504040204" pitchFamily="50" charset="-128"/>
                  <a:ea typeface="メイリオ" panose="020B0604030504040204" pitchFamily="50" charset="-128"/>
                </a:rPr>
                <a:t>地震、噴火などの災害の発生により、被災地への通信が増加し、</a:t>
              </a:r>
              <a:endParaRPr lang="en-US" altLang="ja-JP" sz="3600" dirty="0">
                <a:latin typeface="メイリオ" panose="020B0604030504040204" pitchFamily="50" charset="-128"/>
                <a:ea typeface="メイリオ" panose="020B0604030504040204" pitchFamily="50" charset="-128"/>
              </a:endParaRPr>
            </a:p>
            <a:p>
              <a:pPr eaLnBrk="1" hangingPunct="1">
                <a:buFont typeface="Wingdings" pitchFamily="2" charset="2"/>
                <a:buNone/>
                <a:defRPr/>
              </a:pPr>
              <a:r>
                <a:rPr lang="ja-JP" altLang="en-US" sz="3600" dirty="0">
                  <a:latin typeface="メイリオ" panose="020B0604030504040204" pitchFamily="50" charset="-128"/>
                  <a:ea typeface="メイリオ" panose="020B0604030504040204" pitchFamily="50" charset="-128"/>
                </a:rPr>
                <a:t>つながりにくい状況になった場合に、提供が開始される声の伝言</a:t>
              </a:r>
              <a:endParaRPr lang="en-US" altLang="ja-JP" sz="3600" dirty="0">
                <a:latin typeface="メイリオ" panose="020B0604030504040204" pitchFamily="50" charset="-128"/>
                <a:ea typeface="メイリオ" panose="020B0604030504040204" pitchFamily="50" charset="-128"/>
              </a:endParaRPr>
            </a:p>
            <a:p>
              <a:pPr eaLnBrk="1" hangingPunct="1">
                <a:buFont typeface="Wingdings" pitchFamily="2" charset="2"/>
                <a:buNone/>
                <a:defRPr/>
              </a:pPr>
              <a:r>
                <a:rPr lang="ja-JP" altLang="en-US" sz="3600" dirty="0">
                  <a:latin typeface="メイリオ" panose="020B0604030504040204" pitchFamily="50" charset="-128"/>
                  <a:ea typeface="メイリオ" panose="020B0604030504040204" pitchFamily="50" charset="-128"/>
                </a:rPr>
                <a:t>板です。</a:t>
              </a:r>
              <a:endParaRPr lang="en-US" altLang="ja-JP" sz="5400" spc="457" dirty="0">
                <a:latin typeface="メイリオ" pitchFamily="50" charset="-128"/>
                <a:ea typeface="メイリオ" pitchFamily="50" charset="-128"/>
                <a:cs typeface="メイリオ" pitchFamily="50" charset="-128"/>
              </a:endParaRPr>
            </a:p>
          </p:txBody>
        </p:sp>
      </p:grpSp>
      <p:grpSp>
        <p:nvGrpSpPr>
          <p:cNvPr id="32773" name="グループ化 3"/>
          <p:cNvGrpSpPr>
            <a:grpSpLocks/>
          </p:cNvGrpSpPr>
          <p:nvPr/>
        </p:nvGrpSpPr>
        <p:grpSpPr bwMode="auto">
          <a:xfrm>
            <a:off x="27581" y="4735021"/>
            <a:ext cx="13921317" cy="5663439"/>
            <a:chOff x="-139110" y="4975434"/>
            <a:chExt cx="9144000" cy="3719942"/>
          </a:xfrm>
        </p:grpSpPr>
        <p:sp>
          <p:nvSpPr>
            <p:cNvPr id="13" name="角丸四角形 12"/>
            <p:cNvSpPr/>
            <p:nvPr/>
          </p:nvSpPr>
          <p:spPr bwMode="auto">
            <a:xfrm>
              <a:off x="395859" y="4975434"/>
              <a:ext cx="3539437" cy="524658"/>
            </a:xfrm>
            <a:prstGeom prst="roundRect">
              <a:avLst>
                <a:gd name="adj" fmla="val 50000"/>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ts val="4568"/>
                </a:lnSpc>
                <a:defRPr/>
              </a:pPr>
              <a:r>
                <a:rPr lang="ja-JP" altLang="en-US" sz="4263"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体験利用のご案内</a:t>
              </a:r>
            </a:p>
          </p:txBody>
        </p:sp>
        <p:sp>
          <p:nvSpPr>
            <p:cNvPr id="32775" name="Rectangle 3"/>
            <p:cNvSpPr txBox="1">
              <a:spLocks noChangeArrowheads="1"/>
            </p:cNvSpPr>
            <p:nvPr/>
          </p:nvSpPr>
          <p:spPr bwMode="auto">
            <a:xfrm>
              <a:off x="-139110" y="6769543"/>
              <a:ext cx="9144000" cy="192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083" tIns="219233" rIns="383658" bIns="0"/>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r>
                <a:rPr lang="ja-JP" altLang="en-US" sz="3600" dirty="0">
                  <a:latin typeface="メイリオ" panose="020B0604030504040204" pitchFamily="50" charset="-128"/>
                  <a:ea typeface="メイリオ" panose="020B0604030504040204" pitchFamily="50" charset="-128"/>
                </a:rPr>
                <a:t>毎月</a:t>
              </a:r>
              <a:r>
                <a:rPr lang="en-US" altLang="ja-JP" sz="3600" dirty="0">
                  <a:latin typeface="メイリオ" panose="020B0604030504040204" pitchFamily="50" charset="-128"/>
                  <a:ea typeface="メイリオ" panose="020B0604030504040204" pitchFamily="50" charset="-128"/>
                </a:rPr>
                <a:t>1</a:t>
              </a:r>
              <a:r>
                <a:rPr lang="ja-JP" altLang="en-US" sz="3600" dirty="0">
                  <a:latin typeface="メイリオ" panose="020B0604030504040204" pitchFamily="50" charset="-128"/>
                  <a:ea typeface="メイリオ" panose="020B0604030504040204" pitchFamily="50" charset="-128"/>
                </a:rPr>
                <a:t>日</a:t>
              </a:r>
              <a:r>
                <a:rPr lang="en-US" altLang="ja-JP" sz="3600" dirty="0">
                  <a:latin typeface="メイリオ" panose="020B0604030504040204" pitchFamily="50" charset="-128"/>
                  <a:ea typeface="メイリオ" panose="020B0604030504040204" pitchFamily="50" charset="-128"/>
                </a:rPr>
                <a:t>,15</a:t>
              </a:r>
              <a:r>
                <a:rPr lang="ja-JP" altLang="en-US" sz="3600" dirty="0">
                  <a:latin typeface="メイリオ" panose="020B0604030504040204" pitchFamily="50" charset="-128"/>
                  <a:ea typeface="メイリオ" panose="020B0604030504040204" pitchFamily="50" charset="-128"/>
                </a:rPr>
                <a:t>日 </a:t>
              </a:r>
              <a:r>
                <a:rPr lang="en-US" altLang="ja-JP" sz="3600" dirty="0">
                  <a:latin typeface="メイリオ" panose="020B0604030504040204" pitchFamily="50" charset="-128"/>
                  <a:ea typeface="メイリオ" panose="020B0604030504040204" pitchFamily="50" charset="-128"/>
                </a:rPr>
                <a:t>00:00</a:t>
              </a:r>
              <a:r>
                <a:rPr lang="ja-JP" altLang="en-US" sz="3600" dirty="0">
                  <a:latin typeface="メイリオ" panose="020B0604030504040204" pitchFamily="50" charset="-128"/>
                  <a:ea typeface="メイリオ" panose="020B0604030504040204" pitchFamily="50" charset="-128"/>
                </a:rPr>
                <a:t>～</a:t>
              </a:r>
              <a:r>
                <a:rPr lang="en-US" altLang="ja-JP" sz="3600" dirty="0">
                  <a:latin typeface="メイリオ" panose="020B0604030504040204" pitchFamily="50" charset="-128"/>
                  <a:ea typeface="メイリオ" panose="020B0604030504040204" pitchFamily="50" charset="-128"/>
                </a:rPr>
                <a:t>24:00</a:t>
              </a:r>
            </a:p>
            <a:p>
              <a:r>
                <a:rPr lang="ja-JP" altLang="en-US" sz="3600" dirty="0">
                  <a:latin typeface="メイリオ" panose="020B0604030504040204" pitchFamily="50" charset="-128"/>
                  <a:ea typeface="メイリオ" panose="020B0604030504040204" pitchFamily="50" charset="-128"/>
                </a:rPr>
                <a:t>正月三が日（</a:t>
              </a:r>
              <a:r>
                <a:rPr lang="en-US" altLang="ja-JP" sz="3600" dirty="0">
                  <a:latin typeface="メイリオ" panose="020B0604030504040204" pitchFamily="50" charset="-128"/>
                  <a:ea typeface="メイリオ" panose="020B0604030504040204" pitchFamily="50" charset="-128"/>
                </a:rPr>
                <a:t>1</a:t>
              </a:r>
              <a:r>
                <a:rPr lang="ja-JP" altLang="en-US" sz="3600" dirty="0">
                  <a:latin typeface="メイリオ" panose="020B0604030504040204" pitchFamily="50" charset="-128"/>
                  <a:ea typeface="メイリオ" panose="020B0604030504040204" pitchFamily="50" charset="-128"/>
                </a:rPr>
                <a:t>月</a:t>
              </a:r>
              <a:r>
                <a:rPr lang="en-US" altLang="ja-JP" sz="3600" dirty="0">
                  <a:latin typeface="メイリオ" panose="020B0604030504040204" pitchFamily="50" charset="-128"/>
                  <a:ea typeface="メイリオ" panose="020B0604030504040204" pitchFamily="50" charset="-128"/>
                </a:rPr>
                <a:t>1</a:t>
              </a:r>
              <a:r>
                <a:rPr lang="ja-JP" altLang="en-US" sz="3600" dirty="0">
                  <a:latin typeface="メイリオ" panose="020B0604030504040204" pitchFamily="50" charset="-128"/>
                  <a:ea typeface="メイリオ" panose="020B0604030504040204" pitchFamily="50" charset="-128"/>
                </a:rPr>
                <a:t>日</a:t>
              </a:r>
              <a:r>
                <a:rPr lang="en-US" altLang="ja-JP" sz="3600" dirty="0">
                  <a:latin typeface="メイリオ" panose="020B0604030504040204" pitchFamily="50" charset="-128"/>
                  <a:ea typeface="メイリオ" panose="020B0604030504040204" pitchFamily="50" charset="-128"/>
                </a:rPr>
                <a:t>00:00</a:t>
              </a:r>
              <a:r>
                <a:rPr lang="ja-JP" altLang="en-US" sz="3600" dirty="0">
                  <a:latin typeface="メイリオ" panose="020B0604030504040204" pitchFamily="50" charset="-128"/>
                  <a:ea typeface="メイリオ" panose="020B0604030504040204" pitchFamily="50" charset="-128"/>
                </a:rPr>
                <a:t>～</a:t>
              </a:r>
              <a:r>
                <a:rPr lang="en-US" altLang="ja-JP" sz="3600" dirty="0">
                  <a:latin typeface="メイリオ" panose="020B0604030504040204" pitchFamily="50" charset="-128"/>
                  <a:ea typeface="メイリオ" panose="020B0604030504040204" pitchFamily="50" charset="-128"/>
                </a:rPr>
                <a:t>1</a:t>
              </a:r>
              <a:r>
                <a:rPr lang="ja-JP" altLang="en-US" sz="3600" dirty="0">
                  <a:latin typeface="メイリオ" panose="020B0604030504040204" pitchFamily="50" charset="-128"/>
                  <a:ea typeface="メイリオ" panose="020B0604030504040204" pitchFamily="50" charset="-128"/>
                </a:rPr>
                <a:t>月</a:t>
              </a:r>
              <a:r>
                <a:rPr lang="en-US" altLang="ja-JP" sz="3600" dirty="0">
                  <a:latin typeface="メイリオ" panose="020B0604030504040204" pitchFamily="50" charset="-128"/>
                  <a:ea typeface="メイリオ" panose="020B0604030504040204" pitchFamily="50" charset="-128"/>
                </a:rPr>
                <a:t>3</a:t>
              </a:r>
              <a:r>
                <a:rPr lang="ja-JP" altLang="en-US" sz="3600" dirty="0">
                  <a:latin typeface="メイリオ" panose="020B0604030504040204" pitchFamily="50" charset="-128"/>
                  <a:ea typeface="メイリオ" panose="020B0604030504040204" pitchFamily="50" charset="-128"/>
                </a:rPr>
                <a:t>日</a:t>
              </a:r>
              <a:r>
                <a:rPr lang="en-US" altLang="ja-JP" sz="3600" dirty="0">
                  <a:latin typeface="メイリオ" panose="020B0604030504040204" pitchFamily="50" charset="-128"/>
                  <a:ea typeface="メイリオ" panose="020B0604030504040204" pitchFamily="50" charset="-128"/>
                </a:rPr>
                <a:t>24:00</a:t>
              </a:r>
              <a:r>
                <a:rPr lang="ja-JP" altLang="en-US" sz="3600" dirty="0">
                  <a:latin typeface="メイリオ" panose="020B0604030504040204" pitchFamily="50" charset="-128"/>
                  <a:ea typeface="メイリオ" panose="020B0604030504040204" pitchFamily="50" charset="-128"/>
                </a:rPr>
                <a:t>）</a:t>
              </a:r>
            </a:p>
            <a:p>
              <a:r>
                <a:rPr lang="ja-JP" altLang="en-US" sz="3600" dirty="0">
                  <a:latin typeface="メイリオ" panose="020B0604030504040204" pitchFamily="50" charset="-128"/>
                  <a:ea typeface="メイリオ" panose="020B0604030504040204" pitchFamily="50" charset="-128"/>
                </a:rPr>
                <a:t>防災週間（</a:t>
              </a:r>
              <a:r>
                <a:rPr lang="en-US" altLang="ja-JP" sz="3600" dirty="0">
                  <a:latin typeface="メイリオ" panose="020B0604030504040204" pitchFamily="50" charset="-128"/>
                  <a:ea typeface="メイリオ" panose="020B0604030504040204" pitchFamily="50" charset="-128"/>
                </a:rPr>
                <a:t>8</a:t>
              </a:r>
              <a:r>
                <a:rPr lang="ja-JP" altLang="en-US" sz="3600" dirty="0">
                  <a:latin typeface="メイリオ" panose="020B0604030504040204" pitchFamily="50" charset="-128"/>
                  <a:ea typeface="メイリオ" panose="020B0604030504040204" pitchFamily="50" charset="-128"/>
                </a:rPr>
                <a:t>月</a:t>
              </a:r>
              <a:r>
                <a:rPr lang="en-US" altLang="ja-JP" sz="3600" dirty="0">
                  <a:latin typeface="メイリオ" panose="020B0604030504040204" pitchFamily="50" charset="-128"/>
                  <a:ea typeface="メイリオ" panose="020B0604030504040204" pitchFamily="50" charset="-128"/>
                </a:rPr>
                <a:t>30</a:t>
              </a:r>
              <a:r>
                <a:rPr lang="ja-JP" altLang="en-US" sz="3600" dirty="0">
                  <a:latin typeface="メイリオ" panose="020B0604030504040204" pitchFamily="50" charset="-128"/>
                  <a:ea typeface="メイリオ" panose="020B0604030504040204" pitchFamily="50" charset="-128"/>
                </a:rPr>
                <a:t>日</a:t>
              </a:r>
              <a:r>
                <a:rPr lang="en-US" altLang="ja-JP" sz="3600" dirty="0">
                  <a:latin typeface="メイリオ" panose="020B0604030504040204" pitchFamily="50" charset="-128"/>
                  <a:ea typeface="メイリオ" panose="020B0604030504040204" pitchFamily="50" charset="-128"/>
                </a:rPr>
                <a:t>9:00</a:t>
              </a:r>
              <a:r>
                <a:rPr lang="ja-JP" altLang="en-US" sz="3600" dirty="0">
                  <a:latin typeface="メイリオ" panose="020B0604030504040204" pitchFamily="50" charset="-128"/>
                  <a:ea typeface="メイリオ" panose="020B0604030504040204" pitchFamily="50" charset="-128"/>
                </a:rPr>
                <a:t>～</a:t>
              </a:r>
              <a:r>
                <a:rPr lang="en-US" altLang="ja-JP" sz="3600" dirty="0">
                  <a:latin typeface="メイリオ" panose="020B0604030504040204" pitchFamily="50" charset="-128"/>
                  <a:ea typeface="メイリオ" panose="020B0604030504040204" pitchFamily="50" charset="-128"/>
                </a:rPr>
                <a:t>9</a:t>
              </a:r>
              <a:r>
                <a:rPr lang="ja-JP" altLang="en-US" sz="3600" dirty="0">
                  <a:latin typeface="メイリオ" panose="020B0604030504040204" pitchFamily="50" charset="-128"/>
                  <a:ea typeface="メイリオ" panose="020B0604030504040204" pitchFamily="50" charset="-128"/>
                </a:rPr>
                <a:t>月</a:t>
              </a:r>
              <a:r>
                <a:rPr lang="en-US" altLang="ja-JP" sz="3600" dirty="0">
                  <a:latin typeface="メイリオ" panose="020B0604030504040204" pitchFamily="50" charset="-128"/>
                  <a:ea typeface="メイリオ" panose="020B0604030504040204" pitchFamily="50" charset="-128"/>
                </a:rPr>
                <a:t>5</a:t>
              </a:r>
              <a:r>
                <a:rPr lang="ja-JP" altLang="en-US" sz="3600" dirty="0">
                  <a:latin typeface="メイリオ" panose="020B0604030504040204" pitchFamily="50" charset="-128"/>
                  <a:ea typeface="メイリオ" panose="020B0604030504040204" pitchFamily="50" charset="-128"/>
                </a:rPr>
                <a:t>日</a:t>
              </a:r>
              <a:r>
                <a:rPr lang="en-US" altLang="ja-JP" sz="3600" dirty="0">
                  <a:latin typeface="メイリオ" panose="020B0604030504040204" pitchFamily="50" charset="-128"/>
                  <a:ea typeface="メイリオ" panose="020B0604030504040204" pitchFamily="50" charset="-128"/>
                </a:rPr>
                <a:t>17:00</a:t>
              </a:r>
              <a:r>
                <a:rPr lang="ja-JP" altLang="en-US" sz="3600" dirty="0">
                  <a:latin typeface="メイリオ" panose="020B0604030504040204" pitchFamily="50" charset="-128"/>
                  <a:ea typeface="メイリオ" panose="020B0604030504040204" pitchFamily="50" charset="-128"/>
                </a:rPr>
                <a:t>）</a:t>
              </a:r>
            </a:p>
            <a:p>
              <a:r>
                <a:rPr lang="ja-JP" altLang="en-US" sz="3600" dirty="0">
                  <a:latin typeface="メイリオ" panose="020B0604030504040204" pitchFamily="50" charset="-128"/>
                  <a:ea typeface="メイリオ" panose="020B0604030504040204" pitchFamily="50" charset="-128"/>
                </a:rPr>
                <a:t>防災とボランティア週間（</a:t>
              </a:r>
              <a:r>
                <a:rPr lang="en-US" altLang="ja-JP" sz="3600" dirty="0">
                  <a:latin typeface="メイリオ" panose="020B0604030504040204" pitchFamily="50" charset="-128"/>
                  <a:ea typeface="メイリオ" panose="020B0604030504040204" pitchFamily="50" charset="-128"/>
                </a:rPr>
                <a:t>1</a:t>
              </a:r>
              <a:r>
                <a:rPr lang="ja-JP" altLang="en-US" sz="3600" dirty="0">
                  <a:latin typeface="メイリオ" panose="020B0604030504040204" pitchFamily="50" charset="-128"/>
                  <a:ea typeface="メイリオ" panose="020B0604030504040204" pitchFamily="50" charset="-128"/>
                </a:rPr>
                <a:t>月</a:t>
              </a:r>
              <a:r>
                <a:rPr lang="en-US" altLang="ja-JP" sz="3600" dirty="0">
                  <a:latin typeface="メイリオ" panose="020B0604030504040204" pitchFamily="50" charset="-128"/>
                  <a:ea typeface="メイリオ" panose="020B0604030504040204" pitchFamily="50" charset="-128"/>
                </a:rPr>
                <a:t>15</a:t>
              </a:r>
              <a:r>
                <a:rPr lang="ja-JP" altLang="en-US" sz="3600" dirty="0">
                  <a:latin typeface="メイリオ" panose="020B0604030504040204" pitchFamily="50" charset="-128"/>
                  <a:ea typeface="メイリオ" panose="020B0604030504040204" pitchFamily="50" charset="-128"/>
                </a:rPr>
                <a:t>日</a:t>
              </a:r>
              <a:r>
                <a:rPr lang="en-US" altLang="ja-JP" sz="3600" dirty="0">
                  <a:latin typeface="メイリオ" panose="020B0604030504040204" pitchFamily="50" charset="-128"/>
                  <a:ea typeface="メイリオ" panose="020B0604030504040204" pitchFamily="50" charset="-128"/>
                </a:rPr>
                <a:t>9:00</a:t>
              </a:r>
              <a:r>
                <a:rPr lang="ja-JP" altLang="en-US" sz="3600" dirty="0">
                  <a:latin typeface="メイリオ" panose="020B0604030504040204" pitchFamily="50" charset="-128"/>
                  <a:ea typeface="メイリオ" panose="020B0604030504040204" pitchFamily="50" charset="-128"/>
                </a:rPr>
                <a:t>～</a:t>
              </a:r>
              <a:r>
                <a:rPr lang="en-US" altLang="ja-JP" sz="3600" dirty="0">
                  <a:latin typeface="メイリオ" panose="020B0604030504040204" pitchFamily="50" charset="-128"/>
                  <a:ea typeface="メイリオ" panose="020B0604030504040204" pitchFamily="50" charset="-128"/>
                </a:rPr>
                <a:t>1</a:t>
              </a:r>
              <a:r>
                <a:rPr lang="ja-JP" altLang="en-US" sz="3600" dirty="0">
                  <a:latin typeface="メイリオ" panose="020B0604030504040204" pitchFamily="50" charset="-128"/>
                  <a:ea typeface="メイリオ" panose="020B0604030504040204" pitchFamily="50" charset="-128"/>
                </a:rPr>
                <a:t>月</a:t>
              </a:r>
              <a:r>
                <a:rPr lang="en-US" altLang="ja-JP" sz="3600" dirty="0">
                  <a:latin typeface="メイリオ" panose="020B0604030504040204" pitchFamily="50" charset="-128"/>
                  <a:ea typeface="メイリオ" panose="020B0604030504040204" pitchFamily="50" charset="-128"/>
                </a:rPr>
                <a:t>21</a:t>
              </a:r>
              <a:r>
                <a:rPr lang="ja-JP" altLang="en-US" sz="3600" dirty="0">
                  <a:latin typeface="メイリオ" panose="020B0604030504040204" pitchFamily="50" charset="-128"/>
                  <a:ea typeface="メイリオ" panose="020B0604030504040204" pitchFamily="50" charset="-128"/>
                </a:rPr>
                <a:t>日</a:t>
              </a:r>
              <a:r>
                <a:rPr lang="en-US" altLang="ja-JP" sz="3600" dirty="0">
                  <a:latin typeface="メイリオ" panose="020B0604030504040204" pitchFamily="50" charset="-128"/>
                  <a:ea typeface="メイリオ" panose="020B0604030504040204" pitchFamily="50" charset="-128"/>
                </a:rPr>
                <a:t>17:00</a:t>
              </a:r>
              <a:r>
                <a:rPr lang="ja-JP" altLang="en-US" sz="3600" dirty="0">
                  <a:latin typeface="メイリオ" panose="020B0604030504040204" pitchFamily="50" charset="-128"/>
                  <a:ea typeface="メイリオ" panose="020B0604030504040204" pitchFamily="50" charset="-128"/>
                </a:rPr>
                <a:t>）</a:t>
              </a:r>
            </a:p>
          </p:txBody>
        </p:sp>
      </p:grpSp>
      <p:sp>
        <p:nvSpPr>
          <p:cNvPr id="12" name="正方形/長方形 11"/>
          <p:cNvSpPr/>
          <p:nvPr/>
        </p:nvSpPr>
        <p:spPr bwMode="auto">
          <a:xfrm>
            <a:off x="0" y="0"/>
            <a:ext cx="14401800" cy="136433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19233" bIns="0" anchor="ctr"/>
          <a:lstStyle/>
          <a:p>
            <a:pPr eaLnBrk="1" hangingPunct="1">
              <a:defRPr/>
            </a:pPr>
            <a:r>
              <a:rPr lang="ja-JP" altLang="en-US" sz="4400" dirty="0">
                <a:solidFill>
                  <a:schemeClr val="bg1"/>
                </a:solidFill>
                <a:latin typeface="メイリオ" panose="020B0604030504040204" pitchFamily="50" charset="-128"/>
                <a:ea typeface="メイリオ" panose="020B0604030504040204" pitchFamily="50" charset="-128"/>
              </a:rPr>
              <a:t>☆災害用伝言ダイヤル「１７１」など知っていますか？</a:t>
            </a:r>
          </a:p>
        </p:txBody>
      </p:sp>
      <p:sp>
        <p:nvSpPr>
          <p:cNvPr id="2" name="正方形/長方形 1"/>
          <p:cNvSpPr/>
          <p:nvPr/>
        </p:nvSpPr>
        <p:spPr>
          <a:xfrm>
            <a:off x="544337" y="5669610"/>
            <a:ext cx="13617221" cy="1754326"/>
          </a:xfrm>
          <a:prstGeom prst="rect">
            <a:avLst/>
          </a:prstGeom>
        </p:spPr>
        <p:txBody>
          <a:bodyPr wrap="square">
            <a:spAutoFit/>
          </a:bodyPr>
          <a:lstStyle/>
          <a:p>
            <a:r>
              <a:rPr lang="ja-JP" altLang="en-US" sz="3600" dirty="0">
                <a:solidFill>
                  <a:srgbClr val="333333"/>
                </a:solidFill>
                <a:latin typeface="ＭＳ Ｐゴシック" panose="020B0600070205080204" pitchFamily="50" charset="-128"/>
              </a:rPr>
              <a:t>災害用伝言ダイヤル（</a:t>
            </a:r>
            <a:r>
              <a:rPr lang="en-US" altLang="ja-JP" sz="3600" dirty="0">
                <a:solidFill>
                  <a:srgbClr val="333333"/>
                </a:solidFill>
                <a:latin typeface="ＭＳ Ｐゴシック" panose="020B0600070205080204" pitchFamily="50" charset="-128"/>
              </a:rPr>
              <a:t>171</a:t>
            </a:r>
            <a:r>
              <a:rPr lang="ja-JP" altLang="en-US" sz="3600" dirty="0">
                <a:solidFill>
                  <a:srgbClr val="333333"/>
                </a:solidFill>
                <a:latin typeface="ＭＳ Ｐゴシック" panose="020B0600070205080204" pitchFamily="50" charset="-128"/>
              </a:rPr>
              <a:t>）では災害用伝言板（</a:t>
            </a:r>
            <a:r>
              <a:rPr lang="en-US" altLang="ja-JP" sz="3600" dirty="0">
                <a:solidFill>
                  <a:srgbClr val="333333"/>
                </a:solidFill>
                <a:latin typeface="ＭＳ Ｐゴシック" panose="020B0600070205080204" pitchFamily="50" charset="-128"/>
              </a:rPr>
              <a:t>web171</a:t>
            </a:r>
            <a:r>
              <a:rPr lang="ja-JP" altLang="en-US" sz="3600" dirty="0">
                <a:solidFill>
                  <a:srgbClr val="333333"/>
                </a:solidFill>
                <a:latin typeface="ＭＳ Ｐゴシック" panose="020B0600070205080204" pitchFamily="50" charset="-128"/>
              </a:rPr>
              <a:t>）と同様に、災害発生に備えて利用方法を事前に覚えていただくことを目的として、より多くの皆様が体験利用できる機会を提供します。</a:t>
            </a:r>
            <a:endParaRPr lang="ja-JP" altLang="en-US" sz="3600" dirty="0"/>
          </a:p>
        </p:txBody>
      </p:sp>
    </p:spTree>
    <p:extLst>
      <p:ext uri="{BB962C8B-B14F-4D97-AF65-F5344CB8AC3E}">
        <p14:creationId xmlns:p14="http://schemas.microsoft.com/office/powerpoint/2010/main" val="315343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673525" y="1553256"/>
            <a:ext cx="13277323" cy="2836203"/>
          </a:xfrm>
          <a:prstGeom prst="rect">
            <a:avLst/>
          </a:prstGeom>
        </p:spPr>
      </p:pic>
      <p:sp>
        <p:nvSpPr>
          <p:cNvPr id="12" name="正方形/長方形 11"/>
          <p:cNvSpPr/>
          <p:nvPr/>
        </p:nvSpPr>
        <p:spPr>
          <a:xfrm>
            <a:off x="44775" y="-22815"/>
            <a:ext cx="14534825" cy="135592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374"/>
              </a:lnSpc>
              <a:defRPr/>
            </a:pPr>
            <a:r>
              <a:rPr lang="ja-JP" altLang="en-US" sz="4400" spc="457" dirty="0">
                <a:solidFill>
                  <a:prstClr val="white"/>
                </a:solidFill>
                <a:latin typeface="メイリオ" pitchFamily="50" charset="-128"/>
                <a:ea typeface="メイリオ" pitchFamily="50" charset="-128"/>
                <a:cs typeface="メイリオ" pitchFamily="50" charset="-128"/>
              </a:rPr>
              <a:t>☆防災情報入手</a:t>
            </a: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75" y="4609609"/>
            <a:ext cx="6892582" cy="4244779"/>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7357" y="6146800"/>
            <a:ext cx="7329811" cy="4027389"/>
          </a:xfrm>
          <a:prstGeom prst="rect">
            <a:avLst/>
          </a:prstGeom>
        </p:spPr>
      </p:pic>
      <p:sp>
        <p:nvSpPr>
          <p:cNvPr id="13" name="楕円 12"/>
          <p:cNvSpPr/>
          <p:nvPr/>
        </p:nvSpPr>
        <p:spPr>
          <a:xfrm>
            <a:off x="4089400" y="7094462"/>
            <a:ext cx="1651000" cy="889000"/>
          </a:xfrm>
          <a:prstGeom prst="ellipse">
            <a:avLst/>
          </a:prstGeom>
          <a:noFill/>
          <a:ln w="3810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p:cNvCxnSpPr/>
          <p:nvPr/>
        </p:nvCxnSpPr>
        <p:spPr>
          <a:xfrm flipV="1">
            <a:off x="2892443" y="7975601"/>
            <a:ext cx="1628757" cy="137941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979652" y="9504374"/>
            <a:ext cx="4368504" cy="707886"/>
          </a:xfrm>
          <a:prstGeom prst="rect">
            <a:avLst/>
          </a:prstGeom>
          <a:noFill/>
        </p:spPr>
        <p:txBody>
          <a:bodyPr wrap="none" rtlCol="0">
            <a:spAutoFit/>
          </a:bodyPr>
          <a:lstStyle/>
          <a:p>
            <a:r>
              <a:rPr lang="ja-JP" altLang="en-US" sz="4000" dirty="0"/>
              <a:t>防災ポータルサイト</a:t>
            </a:r>
            <a:endParaRPr kumimoji="1" lang="ja-JP" altLang="en-US" sz="4000" dirty="0"/>
          </a:p>
        </p:txBody>
      </p:sp>
      <p:sp>
        <p:nvSpPr>
          <p:cNvPr id="19" name="下カーブ矢印 18"/>
          <p:cNvSpPr/>
          <p:nvPr/>
        </p:nvSpPr>
        <p:spPr>
          <a:xfrm rot="773219">
            <a:off x="7013583" y="4821870"/>
            <a:ext cx="2517111" cy="967828"/>
          </a:xfrm>
          <a:prstGeom prst="curvedDownArrow">
            <a:avLst>
              <a:gd name="adj1" fmla="val 25000"/>
              <a:gd name="adj2" fmla="val 50000"/>
              <a:gd name="adj3" fmla="val 4736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135569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504144" y="1768269"/>
            <a:ext cx="13384116" cy="2577682"/>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612" y="5110865"/>
            <a:ext cx="12471180" cy="4350411"/>
          </a:xfrm>
          <a:prstGeom prst="rect">
            <a:avLst/>
          </a:prstGeom>
        </p:spPr>
      </p:pic>
      <p:sp>
        <p:nvSpPr>
          <p:cNvPr id="6" name="正方形/長方形 5"/>
          <p:cNvSpPr/>
          <p:nvPr/>
        </p:nvSpPr>
        <p:spPr>
          <a:xfrm>
            <a:off x="44775" y="-22815"/>
            <a:ext cx="14534825" cy="135592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374"/>
              </a:lnSpc>
              <a:defRPr/>
            </a:pPr>
            <a:r>
              <a:rPr lang="ja-JP" altLang="en-US" sz="4400" spc="457" dirty="0">
                <a:solidFill>
                  <a:prstClr val="white"/>
                </a:solidFill>
                <a:latin typeface="メイリオ" pitchFamily="50" charset="-128"/>
                <a:ea typeface="メイリオ" pitchFamily="50" charset="-128"/>
                <a:cs typeface="メイリオ" pitchFamily="50" charset="-128"/>
              </a:rPr>
              <a:t>☆防災情報入手</a:t>
            </a:r>
          </a:p>
        </p:txBody>
      </p:sp>
    </p:spTree>
    <p:extLst>
      <p:ext uri="{BB962C8B-B14F-4D97-AF65-F5344CB8AC3E}">
        <p14:creationId xmlns:p14="http://schemas.microsoft.com/office/powerpoint/2010/main" val="2940623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stretch>
            <a:fillRect/>
          </a:stretch>
        </p:blipFill>
        <p:spPr>
          <a:xfrm>
            <a:off x="739633" y="1819607"/>
            <a:ext cx="12945626" cy="7950963"/>
          </a:xfrm>
          <a:prstGeom prst="rect">
            <a:avLst/>
          </a:prstGeom>
        </p:spPr>
      </p:pic>
      <p:pic>
        <p:nvPicPr>
          <p:cNvPr id="4" name="図 3"/>
          <p:cNvPicPr>
            <a:picLocks noChangeAspect="1"/>
          </p:cNvPicPr>
          <p:nvPr/>
        </p:nvPicPr>
        <p:blipFill>
          <a:blip r:embed="rId4"/>
          <a:stretch>
            <a:fillRect/>
          </a:stretch>
        </p:blipFill>
        <p:spPr>
          <a:xfrm>
            <a:off x="513539" y="1819607"/>
            <a:ext cx="13486007" cy="2936016"/>
          </a:xfrm>
          <a:prstGeom prst="rect">
            <a:avLst/>
          </a:prstGeom>
        </p:spPr>
      </p:pic>
      <p:sp>
        <p:nvSpPr>
          <p:cNvPr id="15" name="正方形/長方形 14"/>
          <p:cNvSpPr/>
          <p:nvPr/>
        </p:nvSpPr>
        <p:spPr>
          <a:xfrm>
            <a:off x="513539" y="1855196"/>
            <a:ext cx="13397815" cy="286483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92174"/>
            <a:endParaRPr lang="ja-JP" altLang="en-US" sz="2741">
              <a:solidFill>
                <a:prstClr val="white"/>
              </a:solidFill>
              <a:latin typeface="Calibri"/>
              <a:ea typeface="ＭＳ Ｐゴシック" panose="020B0600070205080204" pitchFamily="50" charset="-128"/>
            </a:endParaRPr>
          </a:p>
        </p:txBody>
      </p:sp>
      <p:sp>
        <p:nvSpPr>
          <p:cNvPr id="12" name="正方形/長方形 11"/>
          <p:cNvSpPr/>
          <p:nvPr/>
        </p:nvSpPr>
        <p:spPr>
          <a:xfrm>
            <a:off x="44775" y="-22815"/>
            <a:ext cx="14534825" cy="135592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374"/>
              </a:lnSpc>
              <a:defRPr/>
            </a:pPr>
            <a:r>
              <a:rPr lang="ja-JP" altLang="en-US" sz="4400" spc="457" dirty="0">
                <a:solidFill>
                  <a:prstClr val="white"/>
                </a:solidFill>
                <a:latin typeface="メイリオ" pitchFamily="50" charset="-128"/>
                <a:ea typeface="メイリオ" pitchFamily="50" charset="-128"/>
                <a:cs typeface="メイリオ" pitchFamily="50" charset="-128"/>
              </a:rPr>
              <a:t>☆防災情報入手</a:t>
            </a:r>
          </a:p>
        </p:txBody>
      </p:sp>
      <p:sp>
        <p:nvSpPr>
          <p:cNvPr id="17" name="正方形/長方形 16"/>
          <p:cNvSpPr/>
          <p:nvPr/>
        </p:nvSpPr>
        <p:spPr>
          <a:xfrm>
            <a:off x="739633" y="7796462"/>
            <a:ext cx="13171721" cy="200969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92174"/>
            <a:endParaRPr lang="ja-JP" altLang="en-US" sz="2741">
              <a:solidFill>
                <a:prstClr val="white"/>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7601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15"/>
                                        </p:tgtEl>
                                        <p:attrNameLst>
                                          <p:attrName>r</p:attrName>
                                        </p:attrNameLst>
                                      </p:cBhvr>
                                    </p:animRot>
                                    <p:animRot by="-240000">
                                      <p:cBhvr>
                                        <p:cTn id="10" dur="200" fill="hold">
                                          <p:stCondLst>
                                            <p:cond delay="200"/>
                                          </p:stCondLst>
                                        </p:cTn>
                                        <p:tgtEl>
                                          <p:spTgt spid="15"/>
                                        </p:tgtEl>
                                        <p:attrNameLst>
                                          <p:attrName>r</p:attrName>
                                        </p:attrNameLst>
                                      </p:cBhvr>
                                    </p:animRot>
                                    <p:animRot by="240000">
                                      <p:cBhvr>
                                        <p:cTn id="11" dur="200" fill="hold">
                                          <p:stCondLst>
                                            <p:cond delay="400"/>
                                          </p:stCondLst>
                                        </p:cTn>
                                        <p:tgtEl>
                                          <p:spTgt spid="15"/>
                                        </p:tgtEl>
                                        <p:attrNameLst>
                                          <p:attrName>r</p:attrName>
                                        </p:attrNameLst>
                                      </p:cBhvr>
                                    </p:animRot>
                                    <p:animRot by="-240000">
                                      <p:cBhvr>
                                        <p:cTn id="12" dur="200" fill="hold">
                                          <p:stCondLst>
                                            <p:cond delay="600"/>
                                          </p:stCondLst>
                                        </p:cTn>
                                        <p:tgtEl>
                                          <p:spTgt spid="15"/>
                                        </p:tgtEl>
                                        <p:attrNameLst>
                                          <p:attrName>r</p:attrName>
                                        </p:attrNameLst>
                                      </p:cBhvr>
                                    </p:animRot>
                                    <p:animRot by="120000">
                                      <p:cBhvr>
                                        <p:cTn id="13" dur="200" fill="hold">
                                          <p:stCondLst>
                                            <p:cond delay="800"/>
                                          </p:stCondLst>
                                        </p:cTn>
                                        <p:tgtEl>
                                          <p:spTgt spid="1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2" nodeType="click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32" presetClass="emph" presetSubtype="0" fill="hold" grpId="1" nodeType="withEffect">
                                  <p:stCondLst>
                                    <p:cond delay="0"/>
                                  </p:stCondLst>
                                  <p:childTnLst>
                                    <p:animRot by="120000">
                                      <p:cBhvr>
                                        <p:cTn id="25" dur="100" fill="hold">
                                          <p:stCondLst>
                                            <p:cond delay="0"/>
                                          </p:stCondLst>
                                        </p:cTn>
                                        <p:tgtEl>
                                          <p:spTgt spid="17"/>
                                        </p:tgtEl>
                                        <p:attrNameLst>
                                          <p:attrName>r</p:attrName>
                                        </p:attrNameLst>
                                      </p:cBhvr>
                                    </p:animRot>
                                    <p:animRot by="-240000">
                                      <p:cBhvr>
                                        <p:cTn id="26" dur="200" fill="hold">
                                          <p:stCondLst>
                                            <p:cond delay="200"/>
                                          </p:stCondLst>
                                        </p:cTn>
                                        <p:tgtEl>
                                          <p:spTgt spid="17"/>
                                        </p:tgtEl>
                                        <p:attrNameLst>
                                          <p:attrName>r</p:attrName>
                                        </p:attrNameLst>
                                      </p:cBhvr>
                                    </p:animRot>
                                    <p:animRot by="240000">
                                      <p:cBhvr>
                                        <p:cTn id="27" dur="200" fill="hold">
                                          <p:stCondLst>
                                            <p:cond delay="400"/>
                                          </p:stCondLst>
                                        </p:cTn>
                                        <p:tgtEl>
                                          <p:spTgt spid="17"/>
                                        </p:tgtEl>
                                        <p:attrNameLst>
                                          <p:attrName>r</p:attrName>
                                        </p:attrNameLst>
                                      </p:cBhvr>
                                    </p:animRot>
                                    <p:animRot by="-240000">
                                      <p:cBhvr>
                                        <p:cTn id="28" dur="200" fill="hold">
                                          <p:stCondLst>
                                            <p:cond delay="600"/>
                                          </p:stCondLst>
                                        </p:cTn>
                                        <p:tgtEl>
                                          <p:spTgt spid="17"/>
                                        </p:tgtEl>
                                        <p:attrNameLst>
                                          <p:attrName>r</p:attrName>
                                        </p:attrNameLst>
                                      </p:cBhvr>
                                    </p:animRot>
                                    <p:animRot by="120000">
                                      <p:cBhvr>
                                        <p:cTn id="29" dur="200" fill="hold">
                                          <p:stCondLst>
                                            <p:cond delay="800"/>
                                          </p:stCondLst>
                                        </p:cTn>
                                        <p:tgtEl>
                                          <p:spTgt spid="17"/>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2" nodeType="clickEffect">
                                  <p:stCondLst>
                                    <p:cond delay="0"/>
                                  </p:stCondLst>
                                  <p:childTnLst>
                                    <p:animEffect transition="out" filter="fad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7" grpId="0" animBg="1"/>
      <p:bldP spid="17" grpId="1" animBg="1"/>
      <p:bldP spid="17" grpId="2"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二等辺三角形 10"/>
          <p:cNvSpPr/>
          <p:nvPr/>
        </p:nvSpPr>
        <p:spPr>
          <a:xfrm>
            <a:off x="5202129" y="4234401"/>
            <a:ext cx="5396926" cy="4500259"/>
          </a:xfrm>
          <a:prstGeom prst="triangl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660">
              <a:solidFill>
                <a:prstClr val="white"/>
              </a:solidFill>
            </a:endParaRPr>
          </a:p>
        </p:txBody>
      </p:sp>
      <p:sp>
        <p:nvSpPr>
          <p:cNvPr id="6" name="円/楕円 5"/>
          <p:cNvSpPr/>
          <p:nvPr/>
        </p:nvSpPr>
        <p:spPr>
          <a:xfrm>
            <a:off x="6226893" y="3231391"/>
            <a:ext cx="3349817" cy="154197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5024" dirty="0">
                <a:solidFill>
                  <a:prstClr val="white"/>
                </a:solidFill>
                <a:latin typeface="HGS創英角ﾎﾟｯﾌﾟ体" panose="040B0A00000000000000" pitchFamily="50" charset="-128"/>
                <a:ea typeface="HGS創英角ﾎﾟｯﾌﾟ体" panose="040B0A00000000000000" pitchFamily="50" charset="-128"/>
              </a:rPr>
              <a:t>自助</a:t>
            </a:r>
          </a:p>
        </p:txBody>
      </p:sp>
      <p:sp>
        <p:nvSpPr>
          <p:cNvPr id="9" name="円/楕円 8"/>
          <p:cNvSpPr/>
          <p:nvPr/>
        </p:nvSpPr>
        <p:spPr>
          <a:xfrm>
            <a:off x="9107831" y="8024093"/>
            <a:ext cx="3352233" cy="1541979"/>
          </a:xfrm>
          <a:prstGeom prst="ellipse">
            <a:avLst/>
          </a:prstGeom>
          <a:solidFill>
            <a:srgbClr val="E9BC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5024" dirty="0">
                <a:solidFill>
                  <a:prstClr val="white"/>
                </a:solidFill>
                <a:latin typeface="HGS創英角ﾎﾟｯﾌﾟ体" panose="040B0A00000000000000" pitchFamily="50" charset="-128"/>
                <a:ea typeface="HGS創英角ﾎﾟｯﾌﾟ体" panose="040B0A00000000000000" pitchFamily="50" charset="-128"/>
              </a:rPr>
              <a:t>共助</a:t>
            </a:r>
          </a:p>
        </p:txBody>
      </p:sp>
      <p:sp>
        <p:nvSpPr>
          <p:cNvPr id="10" name="円/楕円 9"/>
          <p:cNvSpPr/>
          <p:nvPr/>
        </p:nvSpPr>
        <p:spPr>
          <a:xfrm>
            <a:off x="3812414" y="8019260"/>
            <a:ext cx="3349817" cy="154197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5024" dirty="0">
                <a:solidFill>
                  <a:prstClr val="white"/>
                </a:solidFill>
                <a:latin typeface="HGS創英角ﾎﾟｯﾌﾟ体" panose="040B0A00000000000000" pitchFamily="50" charset="-128"/>
                <a:ea typeface="HGS創英角ﾎﾟｯﾌﾟ体" panose="040B0A00000000000000" pitchFamily="50" charset="-128"/>
              </a:rPr>
              <a:t>公助</a:t>
            </a:r>
          </a:p>
        </p:txBody>
      </p:sp>
      <p:sp>
        <p:nvSpPr>
          <p:cNvPr id="13" name="テキスト ボックス 12"/>
          <p:cNvSpPr txBox="1">
            <a:spLocks noChangeArrowheads="1"/>
          </p:cNvSpPr>
          <p:nvPr/>
        </p:nvSpPr>
        <p:spPr bwMode="auto">
          <a:xfrm>
            <a:off x="530270" y="3035621"/>
            <a:ext cx="6561871" cy="220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741">
                <a:solidFill>
                  <a:srgbClr val="000000"/>
                </a:solidFill>
                <a:latin typeface="HGS創英角ﾎﾟｯﾌﾟ体" panose="040B0A00000000000000" pitchFamily="50" charset="-128"/>
                <a:ea typeface="HGS創英角ﾎﾟｯﾌﾟ体" panose="040B0A00000000000000" pitchFamily="50" charset="-128"/>
              </a:rPr>
              <a:t>①自分の命を自分で守る</a:t>
            </a:r>
            <a:endParaRPr lang="en-US" altLang="ja-JP" sz="2741">
              <a:solidFill>
                <a:srgbClr val="000000"/>
              </a:solidFill>
              <a:latin typeface="HGS創英角ﾎﾟｯﾌﾟ体" panose="040B0A00000000000000" pitchFamily="50" charset="-128"/>
              <a:ea typeface="HGS創英角ﾎﾟｯﾌﾟ体" panose="040B0A00000000000000" pitchFamily="50" charset="-128"/>
            </a:endParaRPr>
          </a:p>
          <a:p>
            <a:pPr eaLnBrk="1" hangingPunct="1">
              <a:spcBef>
                <a:spcPct val="0"/>
              </a:spcBef>
              <a:buFontTx/>
              <a:buNone/>
            </a:pPr>
            <a:r>
              <a:rPr lang="ja-JP" altLang="en-US" sz="2741">
                <a:solidFill>
                  <a:srgbClr val="000000"/>
                </a:solidFill>
                <a:latin typeface="HG丸ｺﾞｼｯｸM-PRO" panose="020F0600000000000000" pitchFamily="50" charset="-128"/>
                <a:ea typeface="HG丸ｺﾞｼｯｸM-PRO" panose="020F0600000000000000" pitchFamily="50" charset="-128"/>
              </a:rPr>
              <a:t>・避難先の確認</a:t>
            </a:r>
            <a:endParaRPr lang="en-US" altLang="ja-JP" sz="2741">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741">
                <a:solidFill>
                  <a:srgbClr val="000000"/>
                </a:solidFill>
                <a:latin typeface="HG丸ｺﾞｼｯｸM-PRO" panose="020F0600000000000000" pitchFamily="50" charset="-128"/>
                <a:ea typeface="HG丸ｺﾞｼｯｸM-PRO" panose="020F0600000000000000" pitchFamily="50" charset="-128"/>
              </a:rPr>
              <a:t>・日ごろの備蓄（水、食料、道具）</a:t>
            </a:r>
            <a:endParaRPr lang="en-US" altLang="ja-JP" sz="2741">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741">
                <a:solidFill>
                  <a:srgbClr val="000000"/>
                </a:solidFill>
                <a:latin typeface="HG丸ｺﾞｼｯｸM-PRO" panose="020F0600000000000000" pitchFamily="50" charset="-128"/>
                <a:ea typeface="HG丸ｺﾞｼｯｸM-PRO" panose="020F0600000000000000" pitchFamily="50" charset="-128"/>
              </a:rPr>
              <a:t>・家具の転倒防止</a:t>
            </a:r>
            <a:endParaRPr lang="en-US" altLang="ja-JP" sz="2741">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741">
                <a:solidFill>
                  <a:srgbClr val="000000"/>
                </a:solidFill>
                <a:latin typeface="HG丸ｺﾞｼｯｸM-PRO" panose="020F0600000000000000" pitchFamily="50" charset="-128"/>
                <a:ea typeface="HG丸ｺﾞｼｯｸM-PRO" panose="020F0600000000000000" pitchFamily="50" charset="-128"/>
              </a:rPr>
              <a:t>・</a:t>
            </a:r>
            <a:r>
              <a:rPr lang="ja-JP" altLang="en-US" sz="2741" b="1">
                <a:solidFill>
                  <a:srgbClr val="C00000"/>
                </a:solidFill>
                <a:latin typeface="HG丸ｺﾞｼｯｸM-PRO" panose="020F0600000000000000" pitchFamily="50" charset="-128"/>
                <a:ea typeface="HG丸ｺﾞｼｯｸM-PRO" panose="020F0600000000000000" pitchFamily="50" charset="-128"/>
              </a:rPr>
              <a:t>避難の判断・開始</a:t>
            </a:r>
            <a:r>
              <a:rPr lang="ja-JP" altLang="en-US" sz="2741">
                <a:solidFill>
                  <a:srgbClr val="000000"/>
                </a:solidFill>
                <a:latin typeface="HG丸ｺﾞｼｯｸM-PRO" panose="020F0600000000000000" pitchFamily="50" charset="-128"/>
                <a:ea typeface="HG丸ｺﾞｼｯｸM-PRO" panose="020F0600000000000000" pitchFamily="50" charset="-128"/>
              </a:rPr>
              <a:t>　　　</a:t>
            </a:r>
            <a:r>
              <a:rPr lang="en-US" altLang="ja-JP" sz="2741">
                <a:solidFill>
                  <a:srgbClr val="000000"/>
                </a:solidFill>
                <a:latin typeface="HG丸ｺﾞｼｯｸM-PRO" panose="020F0600000000000000" pitchFamily="50" charset="-128"/>
                <a:ea typeface="HG丸ｺﾞｼｯｸM-PRO" panose="020F0600000000000000" pitchFamily="50" charset="-128"/>
              </a:rPr>
              <a:t>…</a:t>
            </a:r>
            <a:r>
              <a:rPr lang="ja-JP" altLang="en-US" sz="2741">
                <a:solidFill>
                  <a:srgbClr val="000000"/>
                </a:solidFill>
                <a:latin typeface="HG丸ｺﾞｼｯｸM-PRO" panose="020F0600000000000000" pitchFamily="50" charset="-128"/>
                <a:ea typeface="HG丸ｺﾞｼｯｸM-PRO" panose="020F0600000000000000" pitchFamily="50" charset="-128"/>
              </a:rPr>
              <a:t>など</a:t>
            </a:r>
            <a:endParaRPr lang="en-US" altLang="ja-JP" sz="2741">
              <a:solidFill>
                <a:srgbClr val="000000"/>
              </a:solidFill>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a:spLocks noChangeArrowheads="1"/>
          </p:cNvSpPr>
          <p:nvPr/>
        </p:nvSpPr>
        <p:spPr bwMode="auto">
          <a:xfrm>
            <a:off x="9100580" y="4995724"/>
            <a:ext cx="4860377" cy="304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741">
                <a:solidFill>
                  <a:srgbClr val="000000"/>
                </a:solidFill>
                <a:latin typeface="HGS創英角ﾎﾟｯﾌﾟ体" panose="040B0A00000000000000" pitchFamily="50" charset="-128"/>
                <a:ea typeface="HGS創英角ﾎﾟｯﾌﾟ体" panose="040B0A00000000000000" pitchFamily="50" charset="-128"/>
              </a:rPr>
              <a:t>②住民同士の助け合い</a:t>
            </a:r>
            <a:endParaRPr lang="en-US" altLang="ja-JP" sz="2741">
              <a:solidFill>
                <a:srgbClr val="000000"/>
              </a:solidFill>
              <a:latin typeface="HGS創英角ﾎﾟｯﾌﾟ体" panose="040B0A00000000000000" pitchFamily="50" charset="-128"/>
              <a:ea typeface="HGS創英角ﾎﾟｯﾌﾟ体" panose="040B0A00000000000000" pitchFamily="50" charset="-128"/>
            </a:endParaRPr>
          </a:p>
          <a:p>
            <a:pPr eaLnBrk="1" hangingPunct="1">
              <a:spcBef>
                <a:spcPct val="0"/>
              </a:spcBef>
              <a:buFontTx/>
              <a:buNone/>
            </a:pPr>
            <a:r>
              <a:rPr lang="ja-JP" altLang="en-US" sz="2741">
                <a:solidFill>
                  <a:srgbClr val="000000"/>
                </a:solidFill>
                <a:latin typeface="HG丸ｺﾞｼｯｸM-PRO" panose="020F0600000000000000" pitchFamily="50" charset="-128"/>
                <a:ea typeface="HG丸ｺﾞｼｯｸM-PRO" panose="020F0600000000000000" pitchFamily="50" charset="-128"/>
              </a:rPr>
              <a:t>・地域での防災訓練</a:t>
            </a:r>
            <a:endParaRPr lang="en-US" altLang="ja-JP" sz="2741">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741">
                <a:solidFill>
                  <a:srgbClr val="000000"/>
                </a:solidFill>
                <a:latin typeface="HG丸ｺﾞｼｯｸM-PRO" panose="020F0600000000000000" pitchFamily="50" charset="-128"/>
                <a:ea typeface="HG丸ｺﾞｼｯｸM-PRO" panose="020F0600000000000000" pitchFamily="50" charset="-128"/>
              </a:rPr>
              <a:t>・</a:t>
            </a:r>
            <a:r>
              <a:rPr lang="ja-JP" altLang="en-US" sz="2741">
                <a:solidFill>
                  <a:srgbClr val="C00000"/>
                </a:solidFill>
                <a:latin typeface="HG丸ｺﾞｼｯｸM-PRO" panose="020F0600000000000000" pitchFamily="50" charset="-128"/>
                <a:ea typeface="HG丸ｺﾞｼｯｸM-PRO" panose="020F0600000000000000" pitchFamily="50" charset="-128"/>
              </a:rPr>
              <a:t>助け合える繋がりづくり</a:t>
            </a:r>
            <a:endParaRPr lang="en-US" altLang="ja-JP" sz="2741">
              <a:solidFill>
                <a:srgbClr val="C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741">
                <a:solidFill>
                  <a:srgbClr val="000000"/>
                </a:solidFill>
                <a:latin typeface="HG丸ｺﾞｼｯｸM-PRO" panose="020F0600000000000000" pitchFamily="50" charset="-128"/>
                <a:ea typeface="HG丸ｺﾞｼｯｸM-PRO" panose="020F0600000000000000" pitchFamily="50" charset="-128"/>
              </a:rPr>
              <a:t>・周りへの気づかい、心配り</a:t>
            </a:r>
            <a:endParaRPr lang="en-US" altLang="ja-JP" sz="2741">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endParaRPr lang="en-US" altLang="ja-JP" sz="2741">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741">
                <a:solidFill>
                  <a:srgbClr val="000000"/>
                </a:solidFill>
                <a:latin typeface="HG丸ｺﾞｼｯｸM-PRO" panose="020F0600000000000000" pitchFamily="50" charset="-128"/>
                <a:ea typeface="HG丸ｺﾞｼｯｸM-PRO" panose="020F0600000000000000" pitchFamily="50" charset="-128"/>
              </a:rPr>
              <a:t>　　　　　　　　　　</a:t>
            </a:r>
            <a:r>
              <a:rPr lang="en-US" altLang="ja-JP" sz="2741">
                <a:solidFill>
                  <a:srgbClr val="000000"/>
                </a:solidFill>
                <a:latin typeface="HG丸ｺﾞｼｯｸM-PRO" panose="020F0600000000000000" pitchFamily="50" charset="-128"/>
                <a:ea typeface="HG丸ｺﾞｼｯｸM-PRO" panose="020F0600000000000000" pitchFamily="50" charset="-128"/>
              </a:rPr>
              <a:t>…</a:t>
            </a:r>
            <a:r>
              <a:rPr lang="ja-JP" altLang="en-US" sz="2741">
                <a:solidFill>
                  <a:srgbClr val="000000"/>
                </a:solidFill>
                <a:latin typeface="HG丸ｺﾞｼｯｸM-PRO" panose="020F0600000000000000" pitchFamily="50" charset="-128"/>
                <a:ea typeface="HG丸ｺﾞｼｯｸM-PRO" panose="020F0600000000000000" pitchFamily="50" charset="-128"/>
              </a:rPr>
              <a:t>など</a:t>
            </a:r>
            <a:endParaRPr lang="en-US" altLang="ja-JP" sz="2741">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endParaRPr lang="ja-JP" altLang="en-US" sz="2741">
              <a:solidFill>
                <a:srgbClr val="000000"/>
              </a:solidFill>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a:spLocks noChangeArrowheads="1"/>
          </p:cNvSpPr>
          <p:nvPr/>
        </p:nvSpPr>
        <p:spPr bwMode="auto">
          <a:xfrm>
            <a:off x="373173" y="6639212"/>
            <a:ext cx="5947978" cy="346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741">
                <a:solidFill>
                  <a:srgbClr val="000000"/>
                </a:solidFill>
                <a:latin typeface="HGS創英角ﾎﾟｯﾌﾟ体" panose="040B0A00000000000000" pitchFamily="50" charset="-128"/>
                <a:ea typeface="HGS創英角ﾎﾟｯﾌﾟ体" panose="040B0A00000000000000" pitchFamily="50" charset="-128"/>
              </a:rPr>
              <a:t>③災害対応、自助・共助の促進</a:t>
            </a:r>
            <a:endParaRPr lang="en-US" altLang="ja-JP" sz="2741">
              <a:solidFill>
                <a:srgbClr val="000000"/>
              </a:solidFill>
              <a:latin typeface="HGS創英角ﾎﾟｯﾌﾟ体" panose="040B0A00000000000000" pitchFamily="50" charset="-128"/>
              <a:ea typeface="HGS創英角ﾎﾟｯﾌﾟ体" panose="040B0A00000000000000" pitchFamily="50" charset="-128"/>
            </a:endParaRPr>
          </a:p>
          <a:p>
            <a:pPr eaLnBrk="1" hangingPunct="1">
              <a:spcBef>
                <a:spcPct val="0"/>
              </a:spcBef>
              <a:buFont typeface="Arial" panose="020B0604020202020204" pitchFamily="34" charset="0"/>
              <a:buNone/>
            </a:pPr>
            <a:r>
              <a:rPr lang="ja-JP" altLang="en-US" sz="2741">
                <a:solidFill>
                  <a:srgbClr val="000000"/>
                </a:solidFill>
                <a:latin typeface="HG丸ｺﾞｼｯｸM-PRO" panose="020F0600000000000000" pitchFamily="50" charset="-128"/>
                <a:ea typeface="HG丸ｺﾞｼｯｸM-PRO" panose="020F0600000000000000" pitchFamily="50" charset="-128"/>
              </a:rPr>
              <a:t>・</a:t>
            </a:r>
            <a:r>
              <a:rPr lang="ja-JP" altLang="en-US" sz="2741">
                <a:solidFill>
                  <a:srgbClr val="C00000"/>
                </a:solidFill>
                <a:latin typeface="HG丸ｺﾞｼｯｸM-PRO" panose="020F0600000000000000" pitchFamily="50" charset="-128"/>
                <a:ea typeface="HG丸ｺﾞｼｯｸM-PRO" panose="020F0600000000000000" pitchFamily="50" charset="-128"/>
              </a:rPr>
              <a:t>避難所の整備、運営</a:t>
            </a:r>
            <a:endParaRPr lang="en-US" altLang="ja-JP" sz="2741">
              <a:solidFill>
                <a:srgbClr val="C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741">
                <a:solidFill>
                  <a:srgbClr val="000000"/>
                </a:solidFill>
                <a:latin typeface="HG丸ｺﾞｼｯｸM-PRO" panose="020F0600000000000000" pitchFamily="50" charset="-128"/>
                <a:ea typeface="HG丸ｺﾞｼｯｸM-PRO" panose="020F0600000000000000" pitchFamily="50" charset="-128"/>
              </a:rPr>
              <a:t>・消火、救出活動</a:t>
            </a:r>
            <a:endParaRPr lang="en-US" altLang="ja-JP" sz="2741">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741">
                <a:solidFill>
                  <a:srgbClr val="000000"/>
                </a:solidFill>
                <a:latin typeface="HG丸ｺﾞｼｯｸM-PRO" panose="020F0600000000000000" pitchFamily="50" charset="-128"/>
                <a:ea typeface="HG丸ｺﾞｼｯｸM-PRO" panose="020F0600000000000000" pitchFamily="50" charset="-128"/>
              </a:rPr>
              <a:t>・救援物資の手配</a:t>
            </a:r>
            <a:endParaRPr lang="en-US" altLang="ja-JP" sz="2741">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741">
                <a:solidFill>
                  <a:srgbClr val="000000"/>
                </a:solidFill>
                <a:latin typeface="HG丸ｺﾞｼｯｸM-PRO" panose="020F0600000000000000" pitchFamily="50" charset="-128"/>
                <a:ea typeface="HG丸ｺﾞｼｯｸM-PRO" panose="020F0600000000000000" pitchFamily="50" charset="-128"/>
              </a:rPr>
              <a:t>・市民への防災啓発</a:t>
            </a:r>
            <a:endParaRPr lang="en-US" altLang="ja-JP" sz="2741">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741">
                <a:solidFill>
                  <a:srgbClr val="000000"/>
                </a:solidFill>
                <a:latin typeface="HG丸ｺﾞｼｯｸM-PRO" panose="020F0600000000000000" pitchFamily="50" charset="-128"/>
                <a:ea typeface="HG丸ｺﾞｼｯｸM-PRO" panose="020F0600000000000000" pitchFamily="50" charset="-128"/>
              </a:rPr>
              <a:t>・防災訓練の促進</a:t>
            </a:r>
            <a:endParaRPr lang="en-US" altLang="ja-JP" sz="2741">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741">
                <a:solidFill>
                  <a:srgbClr val="000000"/>
                </a:solidFill>
                <a:latin typeface="HG丸ｺﾞｼｯｸM-PRO" panose="020F0600000000000000" pitchFamily="50" charset="-128"/>
                <a:ea typeface="HG丸ｺﾞｼｯｸM-PRO" panose="020F0600000000000000" pitchFamily="50" charset="-128"/>
              </a:rPr>
              <a:t>・地域、企業との連携</a:t>
            </a:r>
            <a:endParaRPr lang="en-US" altLang="ja-JP" sz="2741">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741">
                <a:solidFill>
                  <a:srgbClr val="000000"/>
                </a:solidFill>
                <a:latin typeface="HG丸ｺﾞｼｯｸM-PRO" panose="020F0600000000000000" pitchFamily="50" charset="-128"/>
                <a:ea typeface="HG丸ｺﾞｼｯｸM-PRO" panose="020F0600000000000000" pitchFamily="50" charset="-128"/>
              </a:rPr>
              <a:t>　　　　　　　　　　</a:t>
            </a:r>
            <a:r>
              <a:rPr lang="en-US" altLang="ja-JP" sz="2741">
                <a:solidFill>
                  <a:srgbClr val="000000"/>
                </a:solidFill>
                <a:latin typeface="HG丸ｺﾞｼｯｸM-PRO" panose="020F0600000000000000" pitchFamily="50" charset="-128"/>
                <a:ea typeface="HG丸ｺﾞｼｯｸM-PRO" panose="020F0600000000000000" pitchFamily="50" charset="-128"/>
              </a:rPr>
              <a:t>…</a:t>
            </a:r>
            <a:r>
              <a:rPr lang="ja-JP" altLang="en-US" sz="2741">
                <a:solidFill>
                  <a:srgbClr val="000000"/>
                </a:solidFill>
                <a:latin typeface="HG丸ｺﾞｼｯｸM-PRO" panose="020F0600000000000000" pitchFamily="50" charset="-128"/>
                <a:ea typeface="HG丸ｺﾞｼｯｸM-PRO" panose="020F0600000000000000" pitchFamily="50" charset="-128"/>
              </a:rPr>
              <a:t>など</a:t>
            </a:r>
            <a:endParaRPr lang="en-US" altLang="ja-JP" sz="2741">
              <a:solidFill>
                <a:srgbClr val="000000"/>
              </a:solidFill>
              <a:latin typeface="HG丸ｺﾞｼｯｸM-PRO" panose="020F0600000000000000" pitchFamily="50" charset="-128"/>
              <a:ea typeface="HG丸ｺﾞｼｯｸM-PRO" panose="020F0600000000000000" pitchFamily="50" charset="-128"/>
            </a:endParaRPr>
          </a:p>
        </p:txBody>
      </p:sp>
      <p:sp>
        <p:nvSpPr>
          <p:cNvPr id="35849" name="テキスト ボックス 15"/>
          <p:cNvSpPr txBox="1">
            <a:spLocks noChangeArrowheads="1"/>
          </p:cNvSpPr>
          <p:nvPr/>
        </p:nvSpPr>
        <p:spPr bwMode="auto">
          <a:xfrm>
            <a:off x="786460" y="1674695"/>
            <a:ext cx="12828880" cy="93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5481">
                <a:solidFill>
                  <a:srgbClr val="0070C0"/>
                </a:solidFill>
                <a:latin typeface="HGS創英角ﾎﾟｯﾌﾟ体" panose="040B0A00000000000000" pitchFamily="50" charset="-128"/>
                <a:ea typeface="HGS創英角ﾎﾟｯﾌﾟ体" panose="040B0A00000000000000" pitchFamily="50" charset="-128"/>
              </a:rPr>
              <a:t>自助</a:t>
            </a:r>
            <a:r>
              <a:rPr lang="ja-JP" altLang="en-US" sz="5481">
                <a:solidFill>
                  <a:srgbClr val="000000"/>
                </a:solidFill>
                <a:latin typeface="HGS創英角ﾎﾟｯﾌﾟ体" panose="040B0A00000000000000" pitchFamily="50" charset="-128"/>
                <a:ea typeface="HGS創英角ﾎﾟｯﾌﾟ体" panose="040B0A00000000000000" pitchFamily="50" charset="-128"/>
              </a:rPr>
              <a:t>＋</a:t>
            </a:r>
            <a:r>
              <a:rPr lang="ja-JP" altLang="en-US" sz="5481">
                <a:solidFill>
                  <a:srgbClr val="E9BC15"/>
                </a:solidFill>
                <a:latin typeface="HGS創英角ﾎﾟｯﾌﾟ体" panose="040B0A00000000000000" pitchFamily="50" charset="-128"/>
                <a:ea typeface="HGS創英角ﾎﾟｯﾌﾟ体" panose="040B0A00000000000000" pitchFamily="50" charset="-128"/>
              </a:rPr>
              <a:t>共助</a:t>
            </a:r>
            <a:r>
              <a:rPr lang="ja-JP" altLang="en-US" sz="5481">
                <a:solidFill>
                  <a:srgbClr val="000000"/>
                </a:solidFill>
                <a:latin typeface="HGS創英角ﾎﾟｯﾌﾟ体" panose="040B0A00000000000000" pitchFamily="50" charset="-128"/>
                <a:ea typeface="HGS創英角ﾎﾟｯﾌﾟ体" panose="040B0A00000000000000" pitchFamily="50" charset="-128"/>
              </a:rPr>
              <a:t>＋</a:t>
            </a:r>
            <a:r>
              <a:rPr lang="ja-JP" altLang="en-US" sz="5481">
                <a:solidFill>
                  <a:srgbClr val="00B050"/>
                </a:solidFill>
                <a:latin typeface="HGS創英角ﾎﾟｯﾌﾟ体" panose="040B0A00000000000000" pitchFamily="50" charset="-128"/>
                <a:ea typeface="HGS創英角ﾎﾟｯﾌﾟ体" panose="040B0A00000000000000" pitchFamily="50" charset="-128"/>
              </a:rPr>
              <a:t>公助</a:t>
            </a:r>
            <a:r>
              <a:rPr lang="ja-JP" altLang="en-US" sz="5481">
                <a:solidFill>
                  <a:srgbClr val="000000"/>
                </a:solidFill>
                <a:latin typeface="HGS創英角ﾎﾟｯﾌﾟ体" panose="040B0A00000000000000" pitchFamily="50" charset="-128"/>
                <a:ea typeface="HGS創英角ﾎﾟｯﾌﾟ体" panose="040B0A00000000000000" pitchFamily="50" charset="-128"/>
              </a:rPr>
              <a:t>で成り立っています</a:t>
            </a:r>
          </a:p>
        </p:txBody>
      </p:sp>
      <p:sp>
        <p:nvSpPr>
          <p:cNvPr id="12" name="正方形/長方形 11"/>
          <p:cNvSpPr/>
          <p:nvPr/>
        </p:nvSpPr>
        <p:spPr>
          <a:xfrm>
            <a:off x="44775" y="-22815"/>
            <a:ext cx="14534825" cy="135592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374"/>
              </a:lnSpc>
              <a:defRPr/>
            </a:pPr>
            <a:r>
              <a:rPr lang="ja-JP" altLang="en-US" sz="4400" spc="457" dirty="0">
                <a:solidFill>
                  <a:prstClr val="white"/>
                </a:solidFill>
                <a:latin typeface="メイリオ" pitchFamily="50" charset="-128"/>
                <a:ea typeface="メイリオ" pitchFamily="50" charset="-128"/>
                <a:cs typeface="メイリオ" pitchFamily="50" charset="-128"/>
              </a:rPr>
              <a:t>☆最後に</a:t>
            </a:r>
          </a:p>
        </p:txBody>
      </p:sp>
    </p:spTree>
    <p:extLst>
      <p:ext uri="{BB962C8B-B14F-4D97-AF65-F5344CB8AC3E}">
        <p14:creationId xmlns:p14="http://schemas.microsoft.com/office/powerpoint/2010/main" val="42181495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63733" y="3775092"/>
            <a:ext cx="11121802" cy="641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990058" y="2519659"/>
            <a:ext cx="1980607" cy="3103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スライド番号プレースホルダー 1"/>
          <p:cNvSpPr>
            <a:spLocks noGrp="1"/>
          </p:cNvSpPr>
          <p:nvPr>
            <p:ph type="sldNum" sz="quarter" idx="4294967295"/>
          </p:nvPr>
        </p:nvSpPr>
        <p:spPr>
          <a:xfrm>
            <a:off x="13376989" y="9881726"/>
            <a:ext cx="683323" cy="432441"/>
          </a:xfrm>
        </p:spPr>
        <p:txBody>
          <a:bodyPr/>
          <a:lstStyle/>
          <a:p>
            <a:pPr algn="r" defTabSz="1285672" fontAlgn="base" hangingPunct="0">
              <a:spcBef>
                <a:spcPct val="50000"/>
              </a:spcBef>
              <a:spcAft>
                <a:spcPct val="0"/>
              </a:spcAft>
              <a:defRPr/>
            </a:pPr>
            <a:fld id="{DEA61BE4-9287-494C-9A9A-55A0A0E8AA6A}" type="slidenum">
              <a:rPr lang="en-US" altLang="ja-JP" sz="1687">
                <a:solidFill>
                  <a:srgbClr val="000000"/>
                </a:solidFill>
                <a:latin typeface="Arial" panose="020B0604020202020204" pitchFamily="34" charset="0"/>
                <a:ea typeface="ＭＳ Ｐゴシック" panose="020B0600070205080204" pitchFamily="50" charset="-128"/>
                <a:cs typeface="Arial" panose="020B0604020202020204" pitchFamily="34" charset="0"/>
              </a:rPr>
              <a:pPr algn="r" defTabSz="1285672" fontAlgn="base" hangingPunct="0">
                <a:spcBef>
                  <a:spcPct val="50000"/>
                </a:spcBef>
                <a:spcAft>
                  <a:spcPct val="0"/>
                </a:spcAft>
                <a:defRPr/>
              </a:pPr>
              <a:t>4</a:t>
            </a:fld>
            <a:endParaRPr lang="en-US" altLang="ja-JP" sz="1687"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正方形/長方形 10"/>
          <p:cNvSpPr/>
          <p:nvPr/>
        </p:nvSpPr>
        <p:spPr>
          <a:xfrm>
            <a:off x="0" y="-10255"/>
            <a:ext cx="14401800" cy="1180256"/>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1221692"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☆地震のリスク</a:t>
            </a:r>
          </a:p>
        </p:txBody>
      </p:sp>
      <p:sp>
        <p:nvSpPr>
          <p:cNvPr id="2" name="フリーフォーム 1"/>
          <p:cNvSpPr/>
          <p:nvPr/>
        </p:nvSpPr>
        <p:spPr>
          <a:xfrm>
            <a:off x="2514600" y="1828800"/>
            <a:ext cx="2244436" cy="1745673"/>
          </a:xfrm>
          <a:custGeom>
            <a:avLst/>
            <a:gdLst>
              <a:gd name="connsiteX0" fmla="*/ 0 w 2244436"/>
              <a:gd name="connsiteY0" fmla="*/ 0 h 1745673"/>
              <a:gd name="connsiteX1" fmla="*/ 228600 w 2244436"/>
              <a:gd name="connsiteY1" fmla="*/ 1745673 h 1745673"/>
              <a:gd name="connsiteX2" fmla="*/ 2244436 w 2244436"/>
              <a:gd name="connsiteY2" fmla="*/ 1724891 h 1745673"/>
              <a:gd name="connsiteX3" fmla="*/ 1932709 w 2244436"/>
              <a:gd name="connsiteY3" fmla="*/ 0 h 1745673"/>
            </a:gdLst>
            <a:ahLst/>
            <a:cxnLst>
              <a:cxn ang="0">
                <a:pos x="connsiteX0" y="connsiteY0"/>
              </a:cxn>
              <a:cxn ang="0">
                <a:pos x="connsiteX1" y="connsiteY1"/>
              </a:cxn>
              <a:cxn ang="0">
                <a:pos x="connsiteX2" y="connsiteY2"/>
              </a:cxn>
              <a:cxn ang="0">
                <a:pos x="connsiteX3" y="connsiteY3"/>
              </a:cxn>
            </a:cxnLst>
            <a:rect l="l" t="t" r="r" b="b"/>
            <a:pathLst>
              <a:path w="2244436" h="1745673">
                <a:moveTo>
                  <a:pt x="0" y="0"/>
                </a:moveTo>
                <a:lnTo>
                  <a:pt x="228600" y="1745673"/>
                </a:lnTo>
                <a:lnTo>
                  <a:pt x="2244436" y="1724891"/>
                </a:lnTo>
                <a:lnTo>
                  <a:pt x="1932709" y="0"/>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2"/>
          <p:cNvSpPr txBox="1">
            <a:spLocks noChangeArrowheads="1"/>
          </p:cNvSpPr>
          <p:nvPr/>
        </p:nvSpPr>
        <p:spPr bwMode="auto">
          <a:xfrm>
            <a:off x="2514600" y="748878"/>
            <a:ext cx="8420068" cy="31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defTabSz="1285672" eaLnBrk="1" hangingPunct="1">
              <a:spcBef>
                <a:spcPct val="50000"/>
              </a:spcBef>
              <a:defRPr/>
            </a:pPr>
            <a:endParaRPr lang="en-US" altLang="ja-JP" sz="1687" b="1" kern="0" dirty="0">
              <a:solidFill>
                <a:prstClr val="black"/>
              </a:solidFill>
              <a:latin typeface="メイリオ" panose="020B0604030504040204" pitchFamily="50" charset="-128"/>
              <a:ea typeface="メイリオ" panose="020B0604030504040204" pitchFamily="50" charset="-128"/>
            </a:endParaRPr>
          </a:p>
          <a:p>
            <a:pPr defTabSz="1285672" eaLnBrk="1" hangingPunct="1">
              <a:spcBef>
                <a:spcPct val="50000"/>
              </a:spcBef>
              <a:defRPr/>
            </a:pPr>
            <a:r>
              <a:rPr lang="ja-JP" altLang="en-US" sz="4000" b="1" kern="0" dirty="0">
                <a:solidFill>
                  <a:prstClr val="black"/>
                </a:solidFill>
                <a:latin typeface="メイリオ" panose="020B0604030504040204" pitchFamily="50" charset="-128"/>
                <a:ea typeface="メイリオ" panose="020B0604030504040204" pitchFamily="50" charset="-128"/>
              </a:rPr>
              <a:t>首都直下地震</a:t>
            </a:r>
            <a:endParaRPr lang="en-US" altLang="ja-JP" sz="4000" b="1" kern="0" dirty="0">
              <a:solidFill>
                <a:prstClr val="black"/>
              </a:solidFill>
              <a:latin typeface="メイリオ" panose="020B0604030504040204" pitchFamily="50" charset="-128"/>
              <a:ea typeface="メイリオ" panose="020B0604030504040204" pitchFamily="50" charset="-128"/>
            </a:endParaRPr>
          </a:p>
          <a:p>
            <a:pPr defTabSz="1285672" eaLnBrk="1" hangingPunct="1">
              <a:spcBef>
                <a:spcPct val="50000"/>
              </a:spcBef>
              <a:defRPr/>
            </a:pPr>
            <a:r>
              <a:rPr lang="ja-JP" altLang="en-US" sz="4000" b="1" kern="0" dirty="0">
                <a:solidFill>
                  <a:prstClr val="black"/>
                </a:solidFill>
                <a:latin typeface="メイリオ" panose="020B0604030504040204" pitchFamily="50" charset="-128"/>
                <a:ea typeface="メイリオ" panose="020B0604030504040204" pitchFamily="50" charset="-128"/>
              </a:rPr>
              <a:t>（今後</a:t>
            </a:r>
            <a:r>
              <a:rPr lang="en-US" altLang="ja-JP" sz="4000" b="1" kern="0" dirty="0">
                <a:solidFill>
                  <a:prstClr val="black"/>
                </a:solidFill>
                <a:latin typeface="メイリオ" panose="020B0604030504040204" pitchFamily="50" charset="-128"/>
                <a:ea typeface="メイリオ" panose="020B0604030504040204" pitchFamily="50" charset="-128"/>
              </a:rPr>
              <a:t>30</a:t>
            </a:r>
            <a:r>
              <a:rPr lang="ja-JP" altLang="en-US" sz="4000" b="1" kern="0" dirty="0">
                <a:solidFill>
                  <a:prstClr val="black"/>
                </a:solidFill>
                <a:latin typeface="メイリオ" panose="020B0604030504040204" pitchFamily="50" charset="-128"/>
                <a:ea typeface="メイリオ" panose="020B0604030504040204" pitchFamily="50" charset="-128"/>
              </a:rPr>
              <a:t>年以内に</a:t>
            </a:r>
            <a:r>
              <a:rPr lang="ja-JP" altLang="en-US" sz="4000" b="1" kern="0" dirty="0">
                <a:solidFill>
                  <a:srgbClr val="FF0000"/>
                </a:solidFill>
                <a:latin typeface="メイリオ" panose="020B0604030504040204" pitchFamily="50" charset="-128"/>
                <a:ea typeface="メイリオ" panose="020B0604030504040204" pitchFamily="50" charset="-128"/>
              </a:rPr>
              <a:t>７０％</a:t>
            </a:r>
            <a:r>
              <a:rPr lang="ja-JP" altLang="en-US" sz="4000" b="1" kern="0" dirty="0">
                <a:solidFill>
                  <a:prstClr val="black"/>
                </a:solidFill>
                <a:latin typeface="メイリオ" panose="020B0604030504040204" pitchFamily="50" charset="-128"/>
                <a:ea typeface="メイリオ" panose="020B0604030504040204" pitchFamily="50" charset="-128"/>
              </a:rPr>
              <a:t>）</a:t>
            </a:r>
            <a:endParaRPr lang="en-US" altLang="ja-JP" sz="4000" b="1" kern="0" dirty="0">
              <a:solidFill>
                <a:prstClr val="black"/>
              </a:solidFill>
              <a:latin typeface="メイリオ" panose="020B0604030504040204" pitchFamily="50" charset="-128"/>
              <a:ea typeface="メイリオ" panose="020B0604030504040204" pitchFamily="50" charset="-128"/>
            </a:endParaRPr>
          </a:p>
          <a:p>
            <a:pPr defTabSz="1285672" eaLnBrk="1" hangingPunct="1">
              <a:spcBef>
                <a:spcPct val="50000"/>
              </a:spcBef>
              <a:defRPr/>
            </a:pPr>
            <a:r>
              <a:rPr lang="ja-JP" altLang="en-US" sz="4000" b="1" kern="0" dirty="0">
                <a:solidFill>
                  <a:prstClr val="black"/>
                </a:solidFill>
                <a:latin typeface="メイリオ" panose="020B0604030504040204" pitchFamily="50" charset="-128"/>
                <a:ea typeface="メイリオ" panose="020B0604030504040204" pitchFamily="50" charset="-128"/>
              </a:rPr>
              <a:t> </a:t>
            </a:r>
            <a:r>
              <a:rPr lang="ja-JP" altLang="en-US" sz="4000" dirty="0">
                <a:solidFill>
                  <a:prstClr val="black"/>
                </a:solidFill>
                <a:latin typeface="メイリオ" panose="020B0604030504040204" pitchFamily="50" charset="-128"/>
                <a:ea typeface="メイリオ" panose="020B0604030504040204" pitchFamily="50" charset="-128"/>
              </a:rPr>
              <a:t>川崎市直下の</a:t>
            </a:r>
            <a:r>
              <a:rPr lang="ja-JP" altLang="ja-JP" sz="4000" dirty="0">
                <a:solidFill>
                  <a:prstClr val="black"/>
                </a:solidFill>
                <a:latin typeface="メイリオ" panose="020B0604030504040204" pitchFamily="50" charset="-128"/>
                <a:ea typeface="メイリオ" panose="020B0604030504040204" pitchFamily="50" charset="-128"/>
              </a:rPr>
              <a:t>地震</a:t>
            </a:r>
            <a:r>
              <a:rPr lang="ja-JP" altLang="en-US" sz="4000" dirty="0">
                <a:solidFill>
                  <a:prstClr val="black"/>
                </a:solidFill>
                <a:latin typeface="メイリオ" panose="020B0604030504040204" pitchFamily="50" charset="-128"/>
                <a:ea typeface="メイリオ" panose="020B0604030504040204" pitchFamily="50" charset="-128"/>
              </a:rPr>
              <a:t>（Ｍ</a:t>
            </a:r>
            <a:r>
              <a:rPr lang="en-US" altLang="ja-JP" sz="4000" dirty="0">
                <a:solidFill>
                  <a:prstClr val="black"/>
                </a:solidFill>
                <a:latin typeface="メイリオ" panose="020B0604030504040204" pitchFamily="50" charset="-128"/>
                <a:ea typeface="メイリオ" panose="020B0604030504040204" pitchFamily="50" charset="-128"/>
              </a:rPr>
              <a:t>7.3</a:t>
            </a:r>
            <a:r>
              <a:rPr lang="ja-JP" altLang="en-US" sz="4000" dirty="0">
                <a:solidFill>
                  <a:prstClr val="black"/>
                </a:solidFill>
                <a:latin typeface="メイリオ" panose="020B0604030504040204" pitchFamily="50" charset="-128"/>
                <a:ea typeface="メイリオ" panose="020B0604030504040204" pitchFamily="50" charset="-128"/>
              </a:rPr>
              <a:t>）</a:t>
            </a:r>
            <a:endParaRPr lang="en-US" altLang="ja-JP" sz="4000" kern="0" dirty="0">
              <a:solidFill>
                <a:prstClr val="black"/>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8352542" y="9563022"/>
            <a:ext cx="5707770" cy="481670"/>
          </a:xfrm>
          <a:prstGeom prst="rect">
            <a:avLst/>
          </a:prstGeom>
          <a:noFill/>
        </p:spPr>
        <p:txBody>
          <a:bodyPr wrap="square" rtlCol="0">
            <a:spAutoFit/>
          </a:bodyPr>
          <a:lstStyle/>
          <a:p>
            <a:pPr indent="256689" defTabSz="1285672"/>
            <a:r>
              <a:rPr lang="en-US" altLang="ja-JP" sz="2530" dirty="0">
                <a:solidFill>
                  <a:prstClr val="black"/>
                </a:solidFill>
                <a:latin typeface="メイリオ" panose="020B0604030504040204" pitchFamily="50" charset="-128"/>
                <a:ea typeface="メイリオ" panose="020B0604030504040204" pitchFamily="50" charset="-128"/>
              </a:rPr>
              <a:t>H</a:t>
            </a:r>
            <a:r>
              <a:rPr lang="ja-JP" altLang="en-US" sz="2530" dirty="0">
                <a:solidFill>
                  <a:prstClr val="black"/>
                </a:solidFill>
                <a:latin typeface="メイリオ" panose="020B0604030504040204" pitchFamily="50" charset="-128"/>
                <a:ea typeface="メイリオ" panose="020B0604030504040204" pitchFamily="50" charset="-128"/>
              </a:rPr>
              <a:t>２５　川崎市地震被害想定調査</a:t>
            </a:r>
            <a:endParaRPr lang="en-US" altLang="ja-JP" sz="2530" dirty="0">
              <a:solidFill>
                <a:prstClr val="black"/>
              </a:solidFill>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713415" y="8467523"/>
            <a:ext cx="7419932" cy="1718419"/>
          </a:xfrm>
          <a:prstGeom prst="rect">
            <a:avLst/>
          </a:prstGeom>
          <a:solidFill>
            <a:schemeClr val="bg1"/>
          </a:solidFill>
        </p:spPr>
        <p:txBody>
          <a:bodyPr wrap="square" rtlCol="0">
            <a:spAutoFit/>
          </a:bodyPr>
          <a:lstStyle/>
          <a:p>
            <a:pPr indent="256689" defTabSz="1285672"/>
            <a:r>
              <a:rPr lang="ja-JP" altLang="en-US" sz="3200" b="1" dirty="0">
                <a:solidFill>
                  <a:prstClr val="black"/>
                </a:solidFill>
                <a:latin typeface="メイリオ" panose="020B0604030504040204" pitchFamily="50" charset="-128"/>
                <a:ea typeface="メイリオ" panose="020B0604030504040204" pitchFamily="50" charset="-128"/>
              </a:rPr>
              <a:t>川崎市直下の地震の震度分布</a:t>
            </a:r>
            <a:endParaRPr lang="en-US" altLang="ja-JP" sz="3200" b="1" dirty="0">
              <a:solidFill>
                <a:prstClr val="black"/>
              </a:solidFill>
              <a:latin typeface="メイリオ" panose="020B0604030504040204" pitchFamily="50" charset="-128"/>
              <a:ea typeface="メイリオ" panose="020B0604030504040204" pitchFamily="50" charset="-128"/>
            </a:endParaRPr>
          </a:p>
          <a:p>
            <a:pPr indent="256689" defTabSz="1285672"/>
            <a:endParaRPr lang="en-US" altLang="ja-JP" sz="3200" b="1" dirty="0">
              <a:solidFill>
                <a:prstClr val="black"/>
              </a:solidFill>
              <a:latin typeface="メイリオ" panose="020B0604030504040204" pitchFamily="50" charset="-128"/>
              <a:ea typeface="メイリオ" panose="020B0604030504040204" pitchFamily="50" charset="-128"/>
            </a:endParaRPr>
          </a:p>
          <a:p>
            <a:pPr indent="256689" defTabSz="1285672">
              <a:lnSpc>
                <a:spcPts val="2530"/>
              </a:lnSpc>
            </a:pPr>
            <a:r>
              <a:rPr lang="ja-JP" altLang="en-US" sz="3200" dirty="0">
                <a:solidFill>
                  <a:prstClr val="black"/>
                </a:solidFill>
                <a:latin typeface="メイリオ" panose="020B0604030504040204" pitchFamily="50" charset="-128"/>
                <a:ea typeface="メイリオ" panose="020B0604030504040204" pitchFamily="50" charset="-128"/>
              </a:rPr>
              <a:t>　概ね市内全域が</a:t>
            </a:r>
            <a:r>
              <a:rPr lang="ja-JP" altLang="en-US" sz="3200" dirty="0">
                <a:solidFill>
                  <a:srgbClr val="FF0000"/>
                </a:solidFill>
                <a:latin typeface="メイリオ" panose="020B0604030504040204" pitchFamily="50" charset="-128"/>
                <a:ea typeface="メイリオ" panose="020B0604030504040204" pitchFamily="50" charset="-128"/>
              </a:rPr>
              <a:t>震度６弱から６強</a:t>
            </a:r>
            <a:r>
              <a:rPr lang="ja-JP" altLang="en-US" sz="3200" dirty="0">
                <a:solidFill>
                  <a:prstClr val="black"/>
                </a:solidFill>
                <a:latin typeface="メイリオ" panose="020B0604030504040204" pitchFamily="50" charset="-128"/>
                <a:ea typeface="メイリオ" panose="020B0604030504040204" pitchFamily="50" charset="-128"/>
              </a:rPr>
              <a:t>の</a:t>
            </a:r>
            <a:endParaRPr lang="en-US" altLang="ja-JP" sz="3200" dirty="0">
              <a:solidFill>
                <a:prstClr val="black"/>
              </a:solidFill>
              <a:latin typeface="メイリオ" panose="020B0604030504040204" pitchFamily="50" charset="-128"/>
              <a:ea typeface="メイリオ" panose="020B0604030504040204" pitchFamily="50" charset="-128"/>
            </a:endParaRPr>
          </a:p>
          <a:p>
            <a:pPr indent="256689" defTabSz="1285672">
              <a:lnSpc>
                <a:spcPts val="2530"/>
              </a:lnSpc>
            </a:pPr>
            <a:r>
              <a:rPr lang="ja-JP" altLang="en-US" sz="3200" dirty="0">
                <a:solidFill>
                  <a:prstClr val="black"/>
                </a:solidFill>
                <a:latin typeface="メイリオ" panose="020B0604030504040204" pitchFamily="50" charset="-128"/>
                <a:ea typeface="メイリオ" panose="020B0604030504040204" pitchFamily="50" charset="-128"/>
              </a:rPr>
              <a:t>　揺れに襲われると想定</a:t>
            </a:r>
          </a:p>
        </p:txBody>
      </p:sp>
      <p:sp>
        <p:nvSpPr>
          <p:cNvPr id="5" name="正方形/長方形 4"/>
          <p:cNvSpPr/>
          <p:nvPr/>
        </p:nvSpPr>
        <p:spPr>
          <a:xfrm>
            <a:off x="1588168" y="6545179"/>
            <a:ext cx="2048650" cy="1922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47808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p:txBody>
          <a:bodyPr/>
          <a:lstStyle/>
          <a:p>
            <a:pPr defTabSz="1392174" fontAlgn="base">
              <a:spcBef>
                <a:spcPct val="0"/>
              </a:spcBef>
              <a:spcAft>
                <a:spcPct val="0"/>
              </a:spcAft>
              <a:defRPr/>
            </a:pPr>
            <a:fld id="{467D705A-045C-4224-94B6-801AC540E1D7}" type="slidenum">
              <a:rPr lang="ja-JP" altLang="en-US" sz="1827">
                <a:solidFill>
                  <a:prstClr val="black">
                    <a:tint val="75000"/>
                  </a:prstClr>
                </a:solidFill>
                <a:latin typeface="Arial" panose="020B0604020202020204" pitchFamily="34" charset="0"/>
                <a:ea typeface="ＭＳ Ｐゴシック" panose="020B0600070205080204" pitchFamily="50" charset="-128"/>
                <a:cs typeface="Arial" panose="020B0604020202020204" pitchFamily="34" charset="0"/>
              </a:rPr>
              <a:pPr defTabSz="1392174" fontAlgn="base">
                <a:spcBef>
                  <a:spcPct val="0"/>
                </a:spcBef>
                <a:spcAft>
                  <a:spcPct val="0"/>
                </a:spcAft>
                <a:defRPr/>
              </a:pPr>
              <a:t>5</a:t>
            </a:fld>
            <a:endParaRPr lang="ja-JP" altLang="en-US" sz="1827" dirty="0">
              <a:solidFill>
                <a:prstClr val="black">
                  <a:tint val="75000"/>
                </a:prstClr>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0" y="0"/>
            <a:ext cx="14401800" cy="120001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1221692"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☆地震のリスク</a:t>
            </a:r>
          </a:p>
        </p:txBody>
      </p:sp>
      <p:graphicFrame>
        <p:nvGraphicFramePr>
          <p:cNvPr id="7" name="表 6"/>
          <p:cNvGraphicFramePr>
            <a:graphicFrameLocks noGrp="1"/>
          </p:cNvGraphicFramePr>
          <p:nvPr>
            <p:extLst>
              <p:ext uri="{D42A27DB-BD31-4B8C-83A1-F6EECF244321}">
                <p14:modId xmlns:p14="http://schemas.microsoft.com/office/powerpoint/2010/main" val="2950926166"/>
              </p:ext>
            </p:extLst>
          </p:nvPr>
        </p:nvGraphicFramePr>
        <p:xfrm>
          <a:off x="409074" y="2096948"/>
          <a:ext cx="13399477" cy="8169256"/>
        </p:xfrm>
        <a:graphic>
          <a:graphicData uri="http://schemas.openxmlformats.org/drawingml/2006/table">
            <a:tbl>
              <a:tblPr firstRow="1" bandRow="1"/>
              <a:tblGrid>
                <a:gridCol w="2543002">
                  <a:extLst>
                    <a:ext uri="{9D8B030D-6E8A-4147-A177-3AD203B41FA5}">
                      <a16:colId xmlns:a16="http://schemas.microsoft.com/office/drawing/2014/main" val="20000"/>
                    </a:ext>
                  </a:extLst>
                </a:gridCol>
                <a:gridCol w="4694883">
                  <a:extLst>
                    <a:ext uri="{9D8B030D-6E8A-4147-A177-3AD203B41FA5}">
                      <a16:colId xmlns:a16="http://schemas.microsoft.com/office/drawing/2014/main" val="20001"/>
                    </a:ext>
                  </a:extLst>
                </a:gridCol>
                <a:gridCol w="3080796">
                  <a:extLst>
                    <a:ext uri="{9D8B030D-6E8A-4147-A177-3AD203B41FA5}">
                      <a16:colId xmlns:a16="http://schemas.microsoft.com/office/drawing/2014/main" val="20002"/>
                    </a:ext>
                  </a:extLst>
                </a:gridCol>
                <a:gridCol w="3080796">
                  <a:extLst>
                    <a:ext uri="{9D8B030D-6E8A-4147-A177-3AD203B41FA5}">
                      <a16:colId xmlns:a16="http://schemas.microsoft.com/office/drawing/2014/main" val="4224300008"/>
                    </a:ext>
                  </a:extLst>
                </a:gridCol>
              </a:tblGrid>
              <a:tr h="642604">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lnSpc>
                          <a:spcPts val="1300"/>
                        </a:lnSpc>
                      </a:pPr>
                      <a:r>
                        <a:rPr kumimoji="1" lang="ja-JP" altLang="en-US" sz="2800" b="0" i="0" baseline="0" dirty="0">
                          <a:solidFill>
                            <a:schemeClr val="bg1">
                              <a:lumMod val="95000"/>
                            </a:schemeClr>
                          </a:solidFill>
                        </a:rPr>
                        <a:t>種　別</a:t>
                      </a:r>
                      <a:endParaRPr kumimoji="1" lang="ja-JP" altLang="en-US" sz="2800" b="0" i="0" baseline="0" dirty="0">
                        <a:solidFill>
                          <a:schemeClr val="bg1">
                            <a:lumMod val="95000"/>
                          </a:schemeClr>
                        </a:solidFill>
                        <a:latin typeface="メイリオ" panose="020B0604030504040204" pitchFamily="50" charset="-128"/>
                        <a:ea typeface="メイリオ" panose="020B0604030504040204" pitchFamily="50" charset="-128"/>
                      </a:endParaRP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lnSpc>
                          <a:spcPts val="1300"/>
                        </a:lnSpc>
                      </a:pPr>
                      <a:r>
                        <a:rPr kumimoji="1" lang="ja-JP" altLang="en-US" sz="2800" b="0" i="0" baseline="0" dirty="0">
                          <a:solidFill>
                            <a:schemeClr val="bg1">
                              <a:lumMod val="95000"/>
                            </a:schemeClr>
                          </a:solidFill>
                        </a:rPr>
                        <a:t>被害項目</a:t>
                      </a:r>
                      <a:endParaRPr kumimoji="1" lang="ja-JP" altLang="en-US" sz="2800" b="0" i="0" baseline="0" dirty="0">
                        <a:solidFill>
                          <a:schemeClr val="bg1">
                            <a:lumMod val="95000"/>
                          </a:schemeClr>
                        </a:solidFill>
                        <a:latin typeface="メイリオ" panose="020B0604030504040204" pitchFamily="50" charset="-128"/>
                        <a:ea typeface="メイリオ" panose="020B0604030504040204" pitchFamily="50" charset="-128"/>
                      </a:endParaRP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lnSpc>
                          <a:spcPts val="1300"/>
                        </a:lnSpc>
                      </a:pPr>
                      <a:r>
                        <a:rPr kumimoji="1" lang="ja-JP" altLang="en-US" sz="2800" b="0" i="0" baseline="0" dirty="0">
                          <a:solidFill>
                            <a:schemeClr val="bg1">
                              <a:lumMod val="95000"/>
                            </a:schemeClr>
                          </a:solidFill>
                        </a:rPr>
                        <a:t>被　害</a:t>
                      </a:r>
                      <a:endParaRPr kumimoji="1" lang="ja-JP" altLang="en-US" sz="2800" b="0" i="0" baseline="0" dirty="0">
                        <a:solidFill>
                          <a:schemeClr val="bg1">
                            <a:lumMod val="95000"/>
                          </a:schemeClr>
                        </a:solidFill>
                        <a:latin typeface="メイリオ" panose="020B0604030504040204" pitchFamily="50" charset="-128"/>
                        <a:ea typeface="メイリオ" panose="020B0604030504040204" pitchFamily="50" charset="-128"/>
                      </a:endParaRPr>
                    </a:p>
                  </a:txBody>
                  <a:tcPr marL="128567" marR="128567" marT="64283" marB="64283"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algn="ctr">
                        <a:lnSpc>
                          <a:spcPts val="1300"/>
                        </a:lnSpc>
                      </a:pPr>
                      <a:r>
                        <a:rPr kumimoji="1" lang="ja-JP" altLang="en-US" sz="2800" b="0" i="0" baseline="0" dirty="0">
                          <a:solidFill>
                            <a:schemeClr val="bg1">
                              <a:lumMod val="95000"/>
                            </a:schemeClr>
                          </a:solidFill>
                          <a:latin typeface="メイリオ" panose="020B0604030504040204" pitchFamily="50" charset="-128"/>
                          <a:ea typeface="メイリオ" panose="020B0604030504040204" pitchFamily="50" charset="-128"/>
                        </a:rPr>
                        <a:t>幸区</a:t>
                      </a:r>
                    </a:p>
                  </a:txBody>
                  <a:tcPr marL="128567" marR="128567" marT="64283" marB="64283"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10000"/>
                  </a:ext>
                </a:extLst>
              </a:tr>
              <a:tr h="71344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nSpc>
                          <a:spcPts val="1300"/>
                        </a:lnSpc>
                      </a:pPr>
                      <a:r>
                        <a:rPr kumimoji="1" lang="ja-JP" altLang="en-US" sz="2800" b="1" dirty="0">
                          <a:latin typeface="HG丸ｺﾞｼｯｸM-PRO" panose="020F0600000000000000" pitchFamily="50" charset="-128"/>
                          <a:ea typeface="HG丸ｺﾞｼｯｸM-PRO" panose="020F0600000000000000" pitchFamily="50" charset="-128"/>
                        </a:rPr>
                        <a:t>建物被害</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nSpc>
                          <a:spcPts val="1300"/>
                        </a:lnSpc>
                      </a:pPr>
                      <a:r>
                        <a:rPr kumimoji="1" lang="ja-JP" altLang="en-US" sz="2800" b="1">
                          <a:latin typeface="HG丸ｺﾞｼｯｸM-PRO" panose="020F0600000000000000" pitchFamily="50" charset="-128"/>
                          <a:ea typeface="HG丸ｺﾞｼｯｸM-PRO" panose="020F0600000000000000" pitchFamily="50" charset="-128"/>
                        </a:rPr>
                        <a:t>全壊棟数</a:t>
                      </a:r>
                      <a:endParaRPr kumimoji="1" lang="ja-JP" altLang="en-US" sz="2800" b="1" dirty="0">
                        <a:latin typeface="HG丸ｺﾞｼｯｸM-PRO" panose="020F0600000000000000" pitchFamily="50" charset="-128"/>
                        <a:ea typeface="HG丸ｺﾞｼｯｸM-PRO" panose="020F0600000000000000" pitchFamily="50" charset="-128"/>
                      </a:endParaRP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lnSpc>
                          <a:spcPts val="1300"/>
                        </a:lnSpc>
                      </a:pPr>
                      <a:r>
                        <a:rPr kumimoji="1" lang="en-US" altLang="ja-JP" sz="2800" b="1" dirty="0">
                          <a:latin typeface="HG丸ｺﾞｼｯｸM-PRO" panose="020F0600000000000000" pitchFamily="50" charset="-128"/>
                          <a:ea typeface="HG丸ｺﾞｼｯｸM-PRO" panose="020F0600000000000000" pitchFamily="50" charset="-128"/>
                        </a:rPr>
                        <a:t>22,329</a:t>
                      </a:r>
                      <a:r>
                        <a:rPr kumimoji="1" lang="ja-JP" altLang="en-US" sz="2800" b="1" dirty="0">
                          <a:latin typeface="HG丸ｺﾞｼｯｸM-PRO" panose="020F0600000000000000" pitchFamily="50" charset="-128"/>
                          <a:ea typeface="HG丸ｺﾞｼｯｸM-PRO" panose="020F0600000000000000" pitchFamily="50" charset="-128"/>
                        </a:rPr>
                        <a:t>棟</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p>
                      <a:pPr algn="r">
                        <a:lnSpc>
                          <a:spcPts val="1300"/>
                        </a:lnSpc>
                      </a:pPr>
                      <a:r>
                        <a:rPr kumimoji="1" lang="en-US" altLang="ja-JP" sz="2800" b="1" dirty="0">
                          <a:latin typeface="HG丸ｺﾞｼｯｸM-PRO" panose="020F0600000000000000" pitchFamily="50" charset="-128"/>
                          <a:ea typeface="HG丸ｺﾞｼｯｸM-PRO" panose="020F0600000000000000" pitchFamily="50" charset="-128"/>
                        </a:rPr>
                        <a:t>4,649</a:t>
                      </a:r>
                      <a:r>
                        <a:rPr kumimoji="1" lang="ja-JP" altLang="en-US" sz="2800" b="1" dirty="0">
                          <a:latin typeface="HG丸ｺﾞｼｯｸM-PRO" panose="020F0600000000000000" pitchFamily="50" charset="-128"/>
                          <a:ea typeface="HG丸ｺﾞｼｯｸM-PRO" panose="020F0600000000000000" pitchFamily="50" charset="-128"/>
                        </a:rPr>
                        <a:t>棟</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1"/>
                  </a:ext>
                </a:extLst>
              </a:tr>
              <a:tr h="689320">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nSpc>
                          <a:spcPts val="1300"/>
                        </a:lnSpc>
                      </a:pPr>
                      <a:r>
                        <a:rPr kumimoji="1" lang="ja-JP" altLang="en-US" sz="2800" b="1" dirty="0">
                          <a:latin typeface="HG丸ｺﾞｼｯｸM-PRO" panose="020F0600000000000000" pitchFamily="50" charset="-128"/>
                          <a:ea typeface="HG丸ｺﾞｼｯｸM-PRO" panose="020F0600000000000000" pitchFamily="50" charset="-128"/>
                        </a:rPr>
                        <a:t>　　</a:t>
                      </a:r>
                      <a:r>
                        <a:rPr kumimoji="1" lang="en-US" altLang="ja-JP" sz="2800" b="1" dirty="0">
                          <a:latin typeface="HG丸ｺﾞｼｯｸM-PRO" panose="020F0600000000000000" pitchFamily="50" charset="-128"/>
                          <a:ea typeface="HG丸ｺﾞｼｯｸM-PRO" panose="020F0600000000000000" pitchFamily="50" charset="-128"/>
                        </a:rPr>
                        <a:t>〃</a:t>
                      </a:r>
                      <a:endParaRPr kumimoji="1" lang="ja-JP" altLang="en-US" sz="2800" b="1" dirty="0">
                        <a:latin typeface="HG丸ｺﾞｼｯｸM-PRO" panose="020F0600000000000000" pitchFamily="50" charset="-128"/>
                        <a:ea typeface="HG丸ｺﾞｼｯｸM-PRO" panose="020F0600000000000000" pitchFamily="50" charset="-128"/>
                      </a:endParaRP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nSpc>
                          <a:spcPts val="1300"/>
                        </a:lnSpc>
                      </a:pPr>
                      <a:r>
                        <a:rPr kumimoji="1" lang="ja-JP" altLang="en-US" sz="2800" b="1" dirty="0">
                          <a:latin typeface="HG丸ｺﾞｼｯｸM-PRO" panose="020F0600000000000000" pitchFamily="50" charset="-128"/>
                          <a:ea typeface="HG丸ｺﾞｼｯｸM-PRO" panose="020F0600000000000000" pitchFamily="50" charset="-128"/>
                        </a:rPr>
                        <a:t>半壊棟数</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lnSpc>
                          <a:spcPts val="1300"/>
                        </a:lnSpc>
                      </a:pPr>
                      <a:r>
                        <a:rPr kumimoji="1" lang="en-US" altLang="ja-JP" sz="2800" b="1" dirty="0">
                          <a:latin typeface="HG丸ｺﾞｼｯｸM-PRO" panose="020F0600000000000000" pitchFamily="50" charset="-128"/>
                          <a:ea typeface="HG丸ｺﾞｼｯｸM-PRO" panose="020F0600000000000000" pitchFamily="50" charset="-128"/>
                        </a:rPr>
                        <a:t>49,798</a:t>
                      </a:r>
                      <a:r>
                        <a:rPr kumimoji="1" lang="ja-JP" altLang="en-US" sz="2800" b="1" dirty="0">
                          <a:latin typeface="HG丸ｺﾞｼｯｸM-PRO" panose="020F0600000000000000" pitchFamily="50" charset="-128"/>
                          <a:ea typeface="HG丸ｺﾞｼｯｸM-PRO" panose="020F0600000000000000" pitchFamily="50" charset="-128"/>
                        </a:rPr>
                        <a:t>棟</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p>
                      <a:pPr algn="r">
                        <a:lnSpc>
                          <a:spcPts val="1300"/>
                        </a:lnSpc>
                      </a:pPr>
                      <a:r>
                        <a:rPr kumimoji="1" lang="en-US" altLang="ja-JP" sz="2800" b="1" dirty="0">
                          <a:latin typeface="HG丸ｺﾞｼｯｸM-PRO" panose="020F0600000000000000" pitchFamily="50" charset="-128"/>
                          <a:ea typeface="HG丸ｺﾞｼｯｸM-PRO" panose="020F0600000000000000" pitchFamily="50" charset="-128"/>
                        </a:rPr>
                        <a:t>6,314</a:t>
                      </a:r>
                      <a:r>
                        <a:rPr kumimoji="1" lang="ja-JP" altLang="en-US" sz="2800" b="1" dirty="0">
                          <a:latin typeface="HG丸ｺﾞｼｯｸM-PRO" panose="020F0600000000000000" pitchFamily="50" charset="-128"/>
                          <a:ea typeface="HG丸ｺﾞｼｯｸM-PRO" panose="020F0600000000000000" pitchFamily="50" charset="-128"/>
                        </a:rPr>
                        <a:t>棟</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2"/>
                  </a:ext>
                </a:extLst>
              </a:tr>
              <a:tr h="770021">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nSpc>
                          <a:spcPts val="1300"/>
                        </a:lnSpc>
                      </a:pPr>
                      <a:r>
                        <a:rPr kumimoji="1" lang="ja-JP" altLang="en-US" sz="2800" b="1" dirty="0">
                          <a:latin typeface="HG丸ｺﾞｼｯｸM-PRO" panose="020F0600000000000000" pitchFamily="50" charset="-128"/>
                          <a:ea typeface="HG丸ｺﾞｼｯｸM-PRO" panose="020F0600000000000000" pitchFamily="50" charset="-128"/>
                        </a:rPr>
                        <a:t>地震火災</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nSpc>
                          <a:spcPts val="1300"/>
                        </a:lnSpc>
                      </a:pPr>
                      <a:r>
                        <a:rPr kumimoji="1" lang="ja-JP" altLang="en-US" sz="2800" b="1" dirty="0">
                          <a:latin typeface="HG丸ｺﾞｼｯｸM-PRO" panose="020F0600000000000000" pitchFamily="50" charset="-128"/>
                          <a:ea typeface="HG丸ｺﾞｼｯｸM-PRO" panose="020F0600000000000000" pitchFamily="50" charset="-128"/>
                        </a:rPr>
                        <a:t>出火件数</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lnSpc>
                          <a:spcPts val="1300"/>
                        </a:lnSpc>
                      </a:pPr>
                      <a:r>
                        <a:rPr kumimoji="1" lang="en-US" altLang="ja-JP" sz="2800" b="1" dirty="0">
                          <a:latin typeface="HG丸ｺﾞｼｯｸM-PRO" panose="020F0600000000000000" pitchFamily="50" charset="-128"/>
                          <a:ea typeface="HG丸ｺﾞｼｯｸM-PRO" panose="020F0600000000000000" pitchFamily="50" charset="-128"/>
                        </a:rPr>
                        <a:t>247</a:t>
                      </a:r>
                      <a:r>
                        <a:rPr kumimoji="1" lang="ja-JP" altLang="en-US" sz="2800" b="1" dirty="0">
                          <a:latin typeface="HG丸ｺﾞｼｯｸM-PRO" panose="020F0600000000000000" pitchFamily="50" charset="-128"/>
                          <a:ea typeface="HG丸ｺﾞｼｯｸM-PRO" panose="020F0600000000000000" pitchFamily="50" charset="-128"/>
                        </a:rPr>
                        <a:t>件</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p>
                      <a:pPr algn="r">
                        <a:lnSpc>
                          <a:spcPts val="1300"/>
                        </a:lnSpc>
                      </a:pPr>
                      <a:r>
                        <a:rPr kumimoji="1" lang="en-US" altLang="ja-JP" sz="2800" b="1" dirty="0">
                          <a:latin typeface="HG丸ｺﾞｼｯｸM-PRO" panose="020F0600000000000000" pitchFamily="50" charset="-128"/>
                          <a:ea typeface="HG丸ｺﾞｼｯｸM-PRO" panose="020F0600000000000000" pitchFamily="50" charset="-128"/>
                        </a:rPr>
                        <a:t>33</a:t>
                      </a:r>
                      <a:r>
                        <a:rPr kumimoji="1" lang="ja-JP" altLang="en-US" sz="2800" b="1" dirty="0">
                          <a:latin typeface="HG丸ｺﾞｼｯｸM-PRO" panose="020F0600000000000000" pitchFamily="50" charset="-128"/>
                          <a:ea typeface="HG丸ｺﾞｼｯｸM-PRO" panose="020F0600000000000000" pitchFamily="50" charset="-128"/>
                        </a:rPr>
                        <a:t>件</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3"/>
                  </a:ext>
                </a:extLst>
              </a:tr>
              <a:tr h="794084">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nSpc>
                          <a:spcPts val="1300"/>
                        </a:lnSpc>
                      </a:pPr>
                      <a:r>
                        <a:rPr kumimoji="1" lang="ja-JP" altLang="en-US" sz="2800" b="1" dirty="0">
                          <a:latin typeface="HG丸ｺﾞｼｯｸM-PRO" panose="020F0600000000000000" pitchFamily="50" charset="-128"/>
                          <a:ea typeface="HG丸ｺﾞｼｯｸM-PRO" panose="020F0600000000000000" pitchFamily="50" charset="-128"/>
                        </a:rPr>
                        <a:t>　　</a:t>
                      </a:r>
                      <a:r>
                        <a:rPr kumimoji="1" lang="en-US" altLang="ja-JP" sz="2800" b="1" dirty="0">
                          <a:latin typeface="HG丸ｺﾞｼｯｸM-PRO" panose="020F0600000000000000" pitchFamily="50" charset="-128"/>
                          <a:ea typeface="HG丸ｺﾞｼｯｸM-PRO" panose="020F0600000000000000" pitchFamily="50" charset="-128"/>
                        </a:rPr>
                        <a:t>〃</a:t>
                      </a:r>
                      <a:endParaRPr kumimoji="1" lang="ja-JP" altLang="en-US" sz="2800" b="1" dirty="0">
                        <a:latin typeface="HG丸ｺﾞｼｯｸM-PRO" panose="020F0600000000000000" pitchFamily="50" charset="-128"/>
                        <a:ea typeface="HG丸ｺﾞｼｯｸM-PRO" panose="020F0600000000000000" pitchFamily="50" charset="-128"/>
                      </a:endParaRP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nSpc>
                          <a:spcPts val="1300"/>
                        </a:lnSpc>
                      </a:pPr>
                      <a:r>
                        <a:rPr kumimoji="1" lang="ja-JP" altLang="en-US" sz="2800" b="1" dirty="0">
                          <a:latin typeface="HG丸ｺﾞｼｯｸM-PRO" panose="020F0600000000000000" pitchFamily="50" charset="-128"/>
                          <a:ea typeface="HG丸ｺﾞｼｯｸM-PRO" panose="020F0600000000000000" pitchFamily="50" charset="-128"/>
                        </a:rPr>
                        <a:t>焼失棟数</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lnSpc>
                          <a:spcPts val="1300"/>
                        </a:lnSpc>
                      </a:pPr>
                      <a:r>
                        <a:rPr kumimoji="1" lang="en-US" altLang="ja-JP" sz="2800" b="1" dirty="0">
                          <a:latin typeface="HG丸ｺﾞｼｯｸM-PRO" panose="020F0600000000000000" pitchFamily="50" charset="-128"/>
                          <a:ea typeface="HG丸ｺﾞｼｯｸM-PRO" panose="020F0600000000000000" pitchFamily="50" charset="-128"/>
                        </a:rPr>
                        <a:t>16,395</a:t>
                      </a:r>
                      <a:r>
                        <a:rPr kumimoji="1" lang="ja-JP" altLang="en-US" sz="2800" b="1" dirty="0">
                          <a:latin typeface="HG丸ｺﾞｼｯｸM-PRO" panose="020F0600000000000000" pitchFamily="50" charset="-128"/>
                          <a:ea typeface="HG丸ｺﾞｼｯｸM-PRO" panose="020F0600000000000000" pitchFamily="50" charset="-128"/>
                        </a:rPr>
                        <a:t>棟</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p>
                      <a:pPr algn="r">
                        <a:lnSpc>
                          <a:spcPts val="1300"/>
                        </a:lnSpc>
                      </a:pPr>
                      <a:r>
                        <a:rPr kumimoji="1" lang="en-US" altLang="ja-JP" sz="2800" b="1" dirty="0">
                          <a:latin typeface="HG丸ｺﾞｼｯｸM-PRO" panose="020F0600000000000000" pitchFamily="50" charset="-128"/>
                          <a:ea typeface="HG丸ｺﾞｼｯｸM-PRO" panose="020F0600000000000000" pitchFamily="50" charset="-128"/>
                        </a:rPr>
                        <a:t>2,394</a:t>
                      </a:r>
                      <a:r>
                        <a:rPr kumimoji="1" lang="ja-JP" altLang="en-US" sz="2800" b="1" dirty="0">
                          <a:latin typeface="HG丸ｺﾞｼｯｸM-PRO" panose="020F0600000000000000" pitchFamily="50" charset="-128"/>
                          <a:ea typeface="HG丸ｺﾞｼｯｸM-PRO" panose="020F0600000000000000" pitchFamily="50" charset="-128"/>
                        </a:rPr>
                        <a:t>棟</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4"/>
                  </a:ext>
                </a:extLst>
              </a:tr>
              <a:tr h="794084">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nSpc>
                          <a:spcPts val="1300"/>
                        </a:lnSpc>
                      </a:pPr>
                      <a:r>
                        <a:rPr kumimoji="1" lang="ja-JP" altLang="en-US" sz="2800" b="1" dirty="0">
                          <a:latin typeface="HG丸ｺﾞｼｯｸM-PRO" panose="020F0600000000000000" pitchFamily="50" charset="-128"/>
                          <a:ea typeface="HG丸ｺﾞｼｯｸM-PRO" panose="020F0600000000000000" pitchFamily="50" charset="-128"/>
                        </a:rPr>
                        <a:t>人的被害</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nSpc>
                          <a:spcPts val="1300"/>
                        </a:lnSpc>
                      </a:pPr>
                      <a:r>
                        <a:rPr kumimoji="1" lang="ja-JP" altLang="en-US" sz="2800" b="1" dirty="0">
                          <a:latin typeface="HG丸ｺﾞｼｯｸM-PRO" panose="020F0600000000000000" pitchFamily="50" charset="-128"/>
                          <a:ea typeface="HG丸ｺﾞｼｯｸM-PRO" panose="020F0600000000000000" pitchFamily="50" charset="-128"/>
                        </a:rPr>
                        <a:t>死者数</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lnSpc>
                          <a:spcPts val="1300"/>
                        </a:lnSpc>
                      </a:pPr>
                      <a:r>
                        <a:rPr kumimoji="1" lang="en-US" altLang="ja-JP" sz="2800" b="1" dirty="0">
                          <a:latin typeface="HG丸ｺﾞｼｯｸM-PRO" panose="020F0600000000000000" pitchFamily="50" charset="-128"/>
                          <a:ea typeface="HG丸ｺﾞｼｯｸM-PRO" panose="020F0600000000000000" pitchFamily="50" charset="-128"/>
                        </a:rPr>
                        <a:t>658</a:t>
                      </a:r>
                      <a:r>
                        <a:rPr kumimoji="1" lang="ja-JP" altLang="en-US" sz="2800" b="1" dirty="0">
                          <a:latin typeface="HG丸ｺﾞｼｯｸM-PRO" panose="020F0600000000000000" pitchFamily="50" charset="-128"/>
                          <a:ea typeface="HG丸ｺﾞｼｯｸM-PRO" panose="020F0600000000000000" pitchFamily="50" charset="-128"/>
                        </a:rPr>
                        <a:t>人</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p>
                      <a:pPr algn="r">
                        <a:lnSpc>
                          <a:spcPts val="1300"/>
                        </a:lnSpc>
                      </a:pPr>
                      <a:r>
                        <a:rPr kumimoji="1" lang="en-US" altLang="ja-JP" sz="2800" b="1" dirty="0">
                          <a:latin typeface="HG丸ｺﾞｼｯｸM-PRO" panose="020F0600000000000000" pitchFamily="50" charset="-128"/>
                          <a:ea typeface="HG丸ｺﾞｼｯｸM-PRO" panose="020F0600000000000000" pitchFamily="50" charset="-128"/>
                        </a:rPr>
                        <a:t>145</a:t>
                      </a:r>
                      <a:r>
                        <a:rPr kumimoji="1" lang="ja-JP" altLang="en-US" sz="2800" b="1" dirty="0">
                          <a:latin typeface="HG丸ｺﾞｼｯｸM-PRO" panose="020F0600000000000000" pitchFamily="50" charset="-128"/>
                          <a:ea typeface="HG丸ｺﾞｼｯｸM-PRO" panose="020F0600000000000000" pitchFamily="50" charset="-128"/>
                        </a:rPr>
                        <a:t>人</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5"/>
                  </a:ext>
                </a:extLst>
              </a:tr>
              <a:tr h="721894">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nSpc>
                          <a:spcPts val="1300"/>
                        </a:lnSpc>
                      </a:pPr>
                      <a:r>
                        <a:rPr kumimoji="1" lang="ja-JP" altLang="en-US" sz="2800" b="1" dirty="0">
                          <a:latin typeface="HG丸ｺﾞｼｯｸM-PRO" panose="020F0600000000000000" pitchFamily="50" charset="-128"/>
                          <a:ea typeface="HG丸ｺﾞｼｯｸM-PRO" panose="020F0600000000000000" pitchFamily="50" charset="-128"/>
                        </a:rPr>
                        <a:t>　　</a:t>
                      </a:r>
                      <a:r>
                        <a:rPr kumimoji="1" lang="en-US" altLang="ja-JP" sz="2800" b="1" dirty="0">
                          <a:latin typeface="HG丸ｺﾞｼｯｸM-PRO" panose="020F0600000000000000" pitchFamily="50" charset="-128"/>
                          <a:ea typeface="HG丸ｺﾞｼｯｸM-PRO" panose="020F0600000000000000" pitchFamily="50" charset="-128"/>
                        </a:rPr>
                        <a:t>〃</a:t>
                      </a:r>
                      <a:endParaRPr kumimoji="1" lang="ja-JP" altLang="en-US" sz="2800" b="1" dirty="0">
                        <a:latin typeface="HG丸ｺﾞｼｯｸM-PRO" panose="020F0600000000000000" pitchFamily="50" charset="-128"/>
                        <a:ea typeface="HG丸ｺﾞｼｯｸM-PRO" panose="020F0600000000000000" pitchFamily="50" charset="-128"/>
                      </a:endParaRP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nSpc>
                          <a:spcPts val="1300"/>
                        </a:lnSpc>
                      </a:pPr>
                      <a:r>
                        <a:rPr kumimoji="1" lang="ja-JP" altLang="en-US" sz="2800" b="1" dirty="0">
                          <a:latin typeface="HG丸ｺﾞｼｯｸM-PRO" panose="020F0600000000000000" pitchFamily="50" charset="-128"/>
                          <a:ea typeface="HG丸ｺﾞｼｯｸM-PRO" panose="020F0600000000000000" pitchFamily="50" charset="-128"/>
                        </a:rPr>
                        <a:t>重軽傷者数</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lnSpc>
                          <a:spcPts val="1300"/>
                        </a:lnSpc>
                      </a:pPr>
                      <a:r>
                        <a:rPr kumimoji="1" lang="en-US" altLang="ja-JP" sz="2800" b="1" dirty="0">
                          <a:latin typeface="HG丸ｺﾞｼｯｸM-PRO" panose="020F0600000000000000" pitchFamily="50" charset="-128"/>
                          <a:ea typeface="HG丸ｺﾞｼｯｸM-PRO" panose="020F0600000000000000" pitchFamily="50" charset="-128"/>
                        </a:rPr>
                        <a:t>13,148</a:t>
                      </a:r>
                      <a:r>
                        <a:rPr kumimoji="1" lang="ja-JP" altLang="en-US" sz="2800" b="1" dirty="0">
                          <a:latin typeface="HG丸ｺﾞｼｯｸM-PRO" panose="020F0600000000000000" pitchFamily="50" charset="-128"/>
                          <a:ea typeface="HG丸ｺﾞｼｯｸM-PRO" panose="020F0600000000000000" pitchFamily="50" charset="-128"/>
                        </a:rPr>
                        <a:t>人</a:t>
                      </a:r>
                      <a:endParaRPr kumimoji="1" lang="en-US" altLang="ja-JP" sz="2800" b="1" dirty="0">
                        <a:latin typeface="HG丸ｺﾞｼｯｸM-PRO" panose="020F0600000000000000" pitchFamily="50" charset="-128"/>
                        <a:ea typeface="HG丸ｺﾞｼｯｸM-PRO" panose="020F0600000000000000" pitchFamily="50" charset="-128"/>
                      </a:endParaRP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p>
                      <a:pPr algn="r">
                        <a:lnSpc>
                          <a:spcPts val="1300"/>
                        </a:lnSpc>
                      </a:pPr>
                      <a:r>
                        <a:rPr kumimoji="1" lang="en-US" altLang="ja-JP" sz="2800" b="1" dirty="0">
                          <a:latin typeface="HG丸ｺﾞｼｯｸM-PRO" panose="020F0600000000000000" pitchFamily="50" charset="-128"/>
                          <a:ea typeface="HG丸ｺﾞｼｯｸM-PRO" panose="020F0600000000000000" pitchFamily="50" charset="-128"/>
                        </a:rPr>
                        <a:t>2,044</a:t>
                      </a:r>
                      <a:r>
                        <a:rPr kumimoji="1" lang="ja-JP" altLang="en-US" sz="2800" b="1" dirty="0">
                          <a:latin typeface="HG丸ｺﾞｼｯｸM-PRO" panose="020F0600000000000000" pitchFamily="50" charset="-128"/>
                          <a:ea typeface="HG丸ｺﾞｼｯｸM-PRO" panose="020F0600000000000000" pitchFamily="50" charset="-128"/>
                        </a:rPr>
                        <a:t>人</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6"/>
                  </a:ext>
                </a:extLst>
              </a:tr>
              <a:tr h="69150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nSpc>
                          <a:spcPts val="1300"/>
                        </a:lnSpc>
                      </a:pPr>
                      <a:r>
                        <a:rPr kumimoji="1" lang="ja-JP" altLang="en-US" sz="2800" b="1" dirty="0">
                          <a:latin typeface="HG丸ｺﾞｼｯｸM-PRO" panose="020F0600000000000000" pitchFamily="50" charset="-128"/>
                          <a:ea typeface="HG丸ｺﾞｼｯｸM-PRO" panose="020F0600000000000000" pitchFamily="50" charset="-128"/>
                        </a:rPr>
                        <a:t>ライフライン</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nSpc>
                          <a:spcPts val="1300"/>
                        </a:lnSpc>
                      </a:pPr>
                      <a:r>
                        <a:rPr kumimoji="1" lang="ja-JP" altLang="en-US" sz="2800" b="1" dirty="0">
                          <a:latin typeface="HG丸ｺﾞｼｯｸM-PRO" panose="020F0600000000000000" pitchFamily="50" charset="-128"/>
                          <a:ea typeface="HG丸ｺﾞｼｯｸM-PRO" panose="020F0600000000000000" pitchFamily="50" charset="-128"/>
                        </a:rPr>
                        <a:t>断水世帯数</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lnSpc>
                          <a:spcPts val="1300"/>
                        </a:lnSpc>
                      </a:pPr>
                      <a:r>
                        <a:rPr kumimoji="1" lang="en-US" altLang="ja-JP" sz="2800" b="1" dirty="0">
                          <a:latin typeface="HG丸ｺﾞｼｯｸM-PRO" panose="020F0600000000000000" pitchFamily="50" charset="-128"/>
                          <a:ea typeface="HG丸ｺﾞｼｯｸM-PRO" panose="020F0600000000000000" pitchFamily="50" charset="-128"/>
                        </a:rPr>
                        <a:t>351,337</a:t>
                      </a:r>
                      <a:r>
                        <a:rPr kumimoji="1" lang="ja-JP" altLang="en-US" sz="2800" b="1" dirty="0">
                          <a:latin typeface="HG丸ｺﾞｼｯｸM-PRO" panose="020F0600000000000000" pitchFamily="50" charset="-128"/>
                          <a:ea typeface="HG丸ｺﾞｼｯｸM-PRO" panose="020F0600000000000000" pitchFamily="50" charset="-128"/>
                        </a:rPr>
                        <a:t>世帯</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p>
                      <a:pPr algn="r">
                        <a:lnSpc>
                          <a:spcPts val="1300"/>
                        </a:lnSpc>
                      </a:pPr>
                      <a:r>
                        <a:rPr kumimoji="1" lang="en-US" altLang="ja-JP" sz="2800" b="1" dirty="0">
                          <a:latin typeface="HG丸ｺﾞｼｯｸM-PRO" panose="020F0600000000000000" pitchFamily="50" charset="-128"/>
                          <a:ea typeface="HG丸ｺﾞｼｯｸM-PRO" panose="020F0600000000000000" pitchFamily="50" charset="-128"/>
                        </a:rPr>
                        <a:t>50,226</a:t>
                      </a:r>
                      <a:r>
                        <a:rPr kumimoji="1" lang="ja-JP" altLang="en-US" sz="2800" b="1" dirty="0">
                          <a:latin typeface="HG丸ｺﾞｼｯｸM-PRO" panose="020F0600000000000000" pitchFamily="50" charset="-128"/>
                          <a:ea typeface="HG丸ｺﾞｼｯｸM-PRO" panose="020F0600000000000000" pitchFamily="50" charset="-128"/>
                        </a:rPr>
                        <a:t>世帯</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7"/>
                  </a:ext>
                </a:extLst>
              </a:tr>
              <a:tr h="89666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nSpc>
                          <a:spcPts val="1300"/>
                        </a:lnSpc>
                      </a:pPr>
                      <a:r>
                        <a:rPr kumimoji="1" lang="ja-JP" altLang="en-US" sz="2800" b="1" dirty="0">
                          <a:latin typeface="HG丸ｺﾞｼｯｸM-PRO" panose="020F0600000000000000" pitchFamily="50" charset="-128"/>
                          <a:ea typeface="HG丸ｺﾞｼｯｸM-PRO" panose="020F0600000000000000" pitchFamily="50" charset="-128"/>
                        </a:rPr>
                        <a:t>　　</a:t>
                      </a:r>
                      <a:r>
                        <a:rPr kumimoji="1" lang="en-US" altLang="ja-JP" sz="2800" b="1" dirty="0">
                          <a:latin typeface="HG丸ｺﾞｼｯｸM-PRO" panose="020F0600000000000000" pitchFamily="50" charset="-128"/>
                          <a:ea typeface="HG丸ｺﾞｼｯｸM-PRO" panose="020F0600000000000000" pitchFamily="50" charset="-128"/>
                        </a:rPr>
                        <a:t>〃</a:t>
                      </a:r>
                      <a:endParaRPr kumimoji="1" lang="ja-JP" altLang="en-US" sz="2800" b="1" dirty="0">
                        <a:latin typeface="HG丸ｺﾞｼｯｸM-PRO" panose="020F0600000000000000" pitchFamily="50" charset="-128"/>
                        <a:ea typeface="HG丸ｺﾞｼｯｸM-PRO" panose="020F0600000000000000" pitchFamily="50" charset="-128"/>
                      </a:endParaRP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nSpc>
                          <a:spcPts val="1300"/>
                        </a:lnSpc>
                      </a:pPr>
                      <a:r>
                        <a:rPr kumimoji="1" lang="ja-JP" altLang="en-US" sz="2800" b="1" dirty="0">
                          <a:latin typeface="HG丸ｺﾞｼｯｸM-PRO" panose="020F0600000000000000" pitchFamily="50" charset="-128"/>
                          <a:ea typeface="HG丸ｺﾞｼｯｸM-PRO" panose="020F0600000000000000" pitchFamily="50" charset="-128"/>
                        </a:rPr>
                        <a:t>下水道機能支障世帯数</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lnSpc>
                          <a:spcPts val="1300"/>
                        </a:lnSpc>
                      </a:pPr>
                      <a:r>
                        <a:rPr kumimoji="1" lang="en-US" altLang="ja-JP" sz="2800" b="1" dirty="0">
                          <a:latin typeface="HG丸ｺﾞｼｯｸM-PRO" panose="020F0600000000000000" pitchFamily="50" charset="-128"/>
                          <a:ea typeface="HG丸ｺﾞｼｯｸM-PRO" panose="020F0600000000000000" pitchFamily="50" charset="-128"/>
                        </a:rPr>
                        <a:t>276,022</a:t>
                      </a:r>
                      <a:r>
                        <a:rPr kumimoji="1" lang="ja-JP" altLang="en-US" sz="2800" b="1" dirty="0">
                          <a:latin typeface="HG丸ｺﾞｼｯｸM-PRO" panose="020F0600000000000000" pitchFamily="50" charset="-128"/>
                          <a:ea typeface="HG丸ｺﾞｼｯｸM-PRO" panose="020F0600000000000000" pitchFamily="50" charset="-128"/>
                        </a:rPr>
                        <a:t>世帯</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p>
                      <a:pPr algn="r">
                        <a:lnSpc>
                          <a:spcPts val="1300"/>
                        </a:lnSpc>
                      </a:pPr>
                      <a:r>
                        <a:rPr kumimoji="1" lang="en-US" altLang="ja-JP" sz="2800" b="1" dirty="0">
                          <a:latin typeface="HG丸ｺﾞｼｯｸM-PRO" panose="020F0600000000000000" pitchFamily="50" charset="-128"/>
                          <a:ea typeface="HG丸ｺﾞｼｯｸM-PRO" panose="020F0600000000000000" pitchFamily="50" charset="-128"/>
                        </a:rPr>
                        <a:t>64,720</a:t>
                      </a:r>
                      <a:r>
                        <a:rPr kumimoji="1" lang="ja-JP" altLang="en-US" sz="2800" b="1" dirty="0">
                          <a:latin typeface="HG丸ｺﾞｼｯｸM-PRO" panose="020F0600000000000000" pitchFamily="50" charset="-128"/>
                          <a:ea typeface="HG丸ｺﾞｼｯｸM-PRO" panose="020F0600000000000000" pitchFamily="50" charset="-128"/>
                        </a:rPr>
                        <a:t>世帯</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8"/>
                  </a:ext>
                </a:extLst>
              </a:tr>
              <a:tr h="781869">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nSpc>
                          <a:spcPts val="1300"/>
                        </a:lnSpc>
                      </a:pPr>
                      <a:r>
                        <a:rPr kumimoji="1" lang="ja-JP" altLang="en-US" sz="2800" b="1" dirty="0">
                          <a:latin typeface="HG丸ｺﾞｼｯｸM-PRO" panose="020F0600000000000000" pitchFamily="50" charset="-128"/>
                          <a:ea typeface="HG丸ｺﾞｼｯｸM-PRO" panose="020F0600000000000000" pitchFamily="50" charset="-128"/>
                        </a:rPr>
                        <a:t>　　</a:t>
                      </a:r>
                      <a:r>
                        <a:rPr kumimoji="1" lang="en-US" altLang="ja-JP" sz="2800" b="1" dirty="0">
                          <a:latin typeface="HG丸ｺﾞｼｯｸM-PRO" panose="020F0600000000000000" pitchFamily="50" charset="-128"/>
                          <a:ea typeface="HG丸ｺﾞｼｯｸM-PRO" panose="020F0600000000000000" pitchFamily="50" charset="-128"/>
                        </a:rPr>
                        <a:t>〃</a:t>
                      </a:r>
                      <a:endParaRPr kumimoji="1" lang="ja-JP" altLang="en-US" sz="2800" b="1" dirty="0">
                        <a:latin typeface="HG丸ｺﾞｼｯｸM-PRO" panose="020F0600000000000000" pitchFamily="50" charset="-128"/>
                        <a:ea typeface="HG丸ｺﾞｼｯｸM-PRO" panose="020F0600000000000000" pitchFamily="50" charset="-128"/>
                      </a:endParaRP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nSpc>
                          <a:spcPts val="1300"/>
                        </a:lnSpc>
                      </a:pPr>
                      <a:r>
                        <a:rPr kumimoji="1" lang="ja-JP" altLang="en-US" sz="2800" b="1" dirty="0">
                          <a:latin typeface="HG丸ｺﾞｼｯｸM-PRO" panose="020F0600000000000000" pitchFamily="50" charset="-128"/>
                          <a:ea typeface="HG丸ｺﾞｼｯｸM-PRO" panose="020F0600000000000000" pitchFamily="50" charset="-128"/>
                        </a:rPr>
                        <a:t>停電世帯数</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lnSpc>
                          <a:spcPts val="1300"/>
                        </a:lnSpc>
                      </a:pPr>
                      <a:r>
                        <a:rPr kumimoji="1" lang="en-US" altLang="ja-JP" sz="2800" b="1" dirty="0">
                          <a:latin typeface="HG丸ｺﾞｼｯｸM-PRO" panose="020F0600000000000000" pitchFamily="50" charset="-128"/>
                          <a:ea typeface="HG丸ｺﾞｼｯｸM-PRO" panose="020F0600000000000000" pitchFamily="50" charset="-128"/>
                        </a:rPr>
                        <a:t>399,050</a:t>
                      </a:r>
                      <a:r>
                        <a:rPr kumimoji="1" lang="ja-JP" altLang="en-US" sz="2800" b="1" dirty="0">
                          <a:latin typeface="HG丸ｺﾞｼｯｸM-PRO" panose="020F0600000000000000" pitchFamily="50" charset="-128"/>
                          <a:ea typeface="HG丸ｺﾞｼｯｸM-PRO" panose="020F0600000000000000" pitchFamily="50" charset="-128"/>
                        </a:rPr>
                        <a:t>世帯</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p>
                      <a:pPr algn="r">
                        <a:lnSpc>
                          <a:spcPts val="1300"/>
                        </a:lnSpc>
                      </a:pPr>
                      <a:r>
                        <a:rPr kumimoji="1" lang="en-US" altLang="ja-JP" sz="2800" b="1" dirty="0">
                          <a:latin typeface="HG丸ｺﾞｼｯｸM-PRO" panose="020F0600000000000000" pitchFamily="50" charset="-128"/>
                          <a:ea typeface="HG丸ｺﾞｼｯｸM-PRO" panose="020F0600000000000000" pitchFamily="50" charset="-128"/>
                        </a:rPr>
                        <a:t>43,2</a:t>
                      </a:r>
                      <a:r>
                        <a:rPr kumimoji="1" lang="ja-JP" altLang="en-US" sz="2800" b="1" dirty="0">
                          <a:latin typeface="HG丸ｺﾞｼｯｸM-PRO" panose="020F0600000000000000" pitchFamily="50" charset="-128"/>
                          <a:ea typeface="HG丸ｺﾞｼｯｸM-PRO" panose="020F0600000000000000" pitchFamily="50" charset="-128"/>
                        </a:rPr>
                        <a:t>４</a:t>
                      </a:r>
                      <a:r>
                        <a:rPr kumimoji="1" lang="en-US" altLang="ja-JP" sz="2800" b="1" dirty="0">
                          <a:latin typeface="HG丸ｺﾞｼｯｸM-PRO" panose="020F0600000000000000" pitchFamily="50" charset="-128"/>
                          <a:ea typeface="HG丸ｺﾞｼｯｸM-PRO" panose="020F0600000000000000" pitchFamily="50" charset="-128"/>
                        </a:rPr>
                        <a:t>4</a:t>
                      </a:r>
                      <a:r>
                        <a:rPr kumimoji="1" lang="ja-JP" altLang="en-US" sz="2800" b="1" dirty="0">
                          <a:latin typeface="HG丸ｺﾞｼｯｸM-PRO" panose="020F0600000000000000" pitchFamily="50" charset="-128"/>
                          <a:ea typeface="HG丸ｺﾞｼｯｸM-PRO" panose="020F0600000000000000" pitchFamily="50" charset="-128"/>
                        </a:rPr>
                        <a:t>世帯</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9"/>
                  </a:ext>
                </a:extLst>
              </a:tr>
              <a:tr h="673768">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nSpc>
                          <a:spcPts val="1300"/>
                        </a:lnSpc>
                      </a:pPr>
                      <a:r>
                        <a:rPr kumimoji="1" lang="ja-JP" altLang="en-US" sz="2800" b="1" dirty="0">
                          <a:latin typeface="HG丸ｺﾞｼｯｸM-PRO" panose="020F0600000000000000" pitchFamily="50" charset="-128"/>
                          <a:ea typeface="HG丸ｺﾞｼｯｸM-PRO" panose="020F0600000000000000" pitchFamily="50" charset="-128"/>
                        </a:rPr>
                        <a:t>生活支障等</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nSpc>
                          <a:spcPts val="1300"/>
                        </a:lnSpc>
                      </a:pPr>
                      <a:r>
                        <a:rPr kumimoji="1" lang="ja-JP" altLang="en-US" sz="2800" b="1" dirty="0">
                          <a:latin typeface="HG丸ｺﾞｼｯｸM-PRO" panose="020F0600000000000000" pitchFamily="50" charset="-128"/>
                          <a:ea typeface="HG丸ｺﾞｼｯｸM-PRO" panose="020F0600000000000000" pitchFamily="50" charset="-128"/>
                        </a:rPr>
                        <a:t>避難者数</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lnSpc>
                          <a:spcPts val="1300"/>
                        </a:lnSpc>
                      </a:pPr>
                      <a:r>
                        <a:rPr kumimoji="1" lang="en-US" altLang="ja-JP" sz="2800" b="1" dirty="0">
                          <a:latin typeface="HG丸ｺﾞｼｯｸM-PRO" panose="020F0600000000000000" pitchFamily="50" charset="-128"/>
                          <a:ea typeface="HG丸ｺﾞｼｯｸM-PRO" panose="020F0600000000000000" pitchFamily="50" charset="-128"/>
                        </a:rPr>
                        <a:t>361,077</a:t>
                      </a:r>
                      <a:r>
                        <a:rPr kumimoji="1" lang="ja-JP" altLang="en-US" sz="2800" b="1" dirty="0">
                          <a:latin typeface="HG丸ｺﾞｼｯｸM-PRO" panose="020F0600000000000000" pitchFamily="50" charset="-128"/>
                          <a:ea typeface="HG丸ｺﾞｼｯｸM-PRO" panose="020F0600000000000000" pitchFamily="50" charset="-128"/>
                        </a:rPr>
                        <a:t>人</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p>
                      <a:pPr algn="r">
                        <a:lnSpc>
                          <a:spcPts val="1300"/>
                        </a:lnSpc>
                      </a:pPr>
                      <a:r>
                        <a:rPr kumimoji="1" lang="en-US" altLang="ja-JP" sz="2800" b="1" dirty="0">
                          <a:latin typeface="HG丸ｺﾞｼｯｸM-PRO" panose="020F0600000000000000" pitchFamily="50" charset="-128"/>
                          <a:ea typeface="HG丸ｺﾞｼｯｸM-PRO" panose="020F0600000000000000" pitchFamily="50" charset="-128"/>
                        </a:rPr>
                        <a:t>56,363</a:t>
                      </a:r>
                      <a:r>
                        <a:rPr kumimoji="1" lang="ja-JP" altLang="en-US" sz="2800" b="1" dirty="0">
                          <a:latin typeface="HG丸ｺﾞｼｯｸM-PRO" panose="020F0600000000000000" pitchFamily="50" charset="-128"/>
                          <a:ea typeface="HG丸ｺﾞｼｯｸM-PRO" panose="020F0600000000000000" pitchFamily="50" charset="-128"/>
                        </a:rPr>
                        <a:t>人</a:t>
                      </a:r>
                    </a:p>
                  </a:txBody>
                  <a:tcPr marL="128567" marR="128567" marT="64283" marB="642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10"/>
                  </a:ext>
                </a:extLst>
              </a:tr>
            </a:tbl>
          </a:graphicData>
        </a:graphic>
      </p:graphicFrame>
      <p:sp>
        <p:nvSpPr>
          <p:cNvPr id="3" name="テキスト ボックス 2"/>
          <p:cNvSpPr txBox="1"/>
          <p:nvPr/>
        </p:nvSpPr>
        <p:spPr>
          <a:xfrm>
            <a:off x="409074" y="1364999"/>
            <a:ext cx="13209065" cy="707886"/>
          </a:xfrm>
          <a:prstGeom prst="rect">
            <a:avLst/>
          </a:prstGeom>
          <a:noFill/>
        </p:spPr>
        <p:txBody>
          <a:bodyPr wrap="none" rtlCol="0">
            <a:spAutoFit/>
          </a:bodyPr>
          <a:lstStyle/>
          <a:p>
            <a:r>
              <a:rPr kumimoji="1" lang="ja-JP" altLang="en-US" sz="4000" dirty="0"/>
              <a:t>被害想定　　　　　　　　　　　　　　　  　</a:t>
            </a:r>
            <a:r>
              <a:rPr kumimoji="1" lang="en-US" altLang="ja-JP" sz="2400" dirty="0"/>
              <a:t>H25</a:t>
            </a:r>
            <a:r>
              <a:rPr kumimoji="1" lang="ja-JP" altLang="en-US" sz="2400" dirty="0"/>
              <a:t>年３月川崎市地震被害想定調査 より</a:t>
            </a:r>
          </a:p>
        </p:txBody>
      </p:sp>
    </p:spTree>
    <p:extLst>
      <p:ext uri="{BB962C8B-B14F-4D97-AF65-F5344CB8AC3E}">
        <p14:creationId xmlns:p14="http://schemas.microsoft.com/office/powerpoint/2010/main" val="1985620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p:txBody>
          <a:bodyPr/>
          <a:lstStyle/>
          <a:p>
            <a:pPr defTabSz="1392174" fontAlgn="base">
              <a:spcBef>
                <a:spcPct val="0"/>
              </a:spcBef>
              <a:spcAft>
                <a:spcPct val="0"/>
              </a:spcAft>
              <a:defRPr/>
            </a:pPr>
            <a:fld id="{467D705A-045C-4224-94B6-801AC540E1D7}" type="slidenum">
              <a:rPr lang="ja-JP" altLang="en-US" sz="1827">
                <a:solidFill>
                  <a:prstClr val="black">
                    <a:tint val="75000"/>
                  </a:prstClr>
                </a:solidFill>
                <a:latin typeface="Arial" panose="020B0604020202020204" pitchFamily="34" charset="0"/>
                <a:ea typeface="ＭＳ Ｐゴシック" panose="020B0600070205080204" pitchFamily="50" charset="-128"/>
                <a:cs typeface="Arial" panose="020B0604020202020204" pitchFamily="34" charset="0"/>
              </a:rPr>
              <a:pPr defTabSz="1392174" fontAlgn="base">
                <a:spcBef>
                  <a:spcPct val="0"/>
                </a:spcBef>
                <a:spcAft>
                  <a:spcPct val="0"/>
                </a:spcAft>
                <a:defRPr/>
              </a:pPr>
              <a:t>6</a:t>
            </a:fld>
            <a:endParaRPr lang="ja-JP" altLang="en-US" sz="1827" dirty="0">
              <a:solidFill>
                <a:prstClr val="black">
                  <a:tint val="75000"/>
                </a:prstClr>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0" y="0"/>
            <a:ext cx="14401800" cy="120001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1221692" rtl="0" eaLnBrk="1" fontAlgn="auto" latinLnBrk="0" hangingPunct="1">
              <a:lnSpc>
                <a:spcPct val="100000"/>
              </a:lnSpc>
              <a:spcBef>
                <a:spcPts val="0"/>
              </a:spcBef>
              <a:spcAft>
                <a:spcPts val="0"/>
              </a:spcAft>
              <a:buClrTx/>
              <a:buSzTx/>
              <a:buFontTx/>
              <a:buNone/>
              <a:tabLst/>
              <a:defRPr/>
            </a:pPr>
            <a:r>
              <a:rPr lang="ja-JP" altLang="en-US" sz="4400" noProof="0" dirty="0">
                <a:solidFill>
                  <a:prstClr val="white"/>
                </a:solidFill>
                <a:latin typeface="Calibri" panose="020F0502020204030204"/>
                <a:ea typeface="ＭＳ Ｐゴシック" panose="020B0600070205080204" pitchFamily="50" charset="-128"/>
              </a:rPr>
              <a:t>☆ライフライン</a:t>
            </a:r>
            <a:endParaRPr kumimoji="1" lang="ja-JP" altLang="en-US" sz="4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 name="テキスト ボックス 2"/>
          <p:cNvSpPr txBox="1"/>
          <p:nvPr/>
        </p:nvSpPr>
        <p:spPr>
          <a:xfrm>
            <a:off x="409074" y="1364999"/>
            <a:ext cx="13180211" cy="707886"/>
          </a:xfrm>
          <a:prstGeom prst="rect">
            <a:avLst/>
          </a:prstGeom>
          <a:noFill/>
        </p:spPr>
        <p:txBody>
          <a:bodyPr wrap="none" rtlCol="0">
            <a:spAutoFit/>
          </a:bodyPr>
          <a:lstStyle/>
          <a:p>
            <a:r>
              <a:rPr lang="ja-JP" altLang="en-US" sz="4000" dirty="0"/>
              <a:t>ライフラインの復旧</a:t>
            </a:r>
            <a:r>
              <a:rPr kumimoji="1" lang="ja-JP" altLang="en-US" sz="4000" dirty="0"/>
              <a:t>　　　　　　　　　  　</a:t>
            </a:r>
            <a:r>
              <a:rPr kumimoji="1" lang="en-US" altLang="ja-JP" sz="2400" dirty="0"/>
              <a:t>H25</a:t>
            </a:r>
            <a:r>
              <a:rPr kumimoji="1" lang="ja-JP" altLang="en-US" sz="2400" dirty="0"/>
              <a:t>年３月川崎市地震被害想定調査 より</a:t>
            </a:r>
          </a:p>
        </p:txBody>
      </p:sp>
      <p:graphicFrame>
        <p:nvGraphicFramePr>
          <p:cNvPr id="5" name="表 4"/>
          <p:cNvGraphicFramePr>
            <a:graphicFrameLocks noGrp="1"/>
          </p:cNvGraphicFramePr>
          <p:nvPr>
            <p:extLst>
              <p:ext uri="{D42A27DB-BD31-4B8C-83A1-F6EECF244321}">
                <p14:modId xmlns:p14="http://schemas.microsoft.com/office/powerpoint/2010/main" val="1390432516"/>
              </p:ext>
            </p:extLst>
          </p:nvPr>
        </p:nvGraphicFramePr>
        <p:xfrm>
          <a:off x="577136" y="4838200"/>
          <a:ext cx="13247528" cy="2867528"/>
        </p:xfrm>
        <a:graphic>
          <a:graphicData uri="http://schemas.openxmlformats.org/drawingml/2006/table">
            <a:tbl>
              <a:tblPr firstRow="1" bandRow="1">
                <a:tableStyleId>{5C22544A-7EE6-4342-B048-85BDC9FD1C3A}</a:tableStyleId>
              </a:tblPr>
              <a:tblGrid>
                <a:gridCol w="3311882">
                  <a:extLst>
                    <a:ext uri="{9D8B030D-6E8A-4147-A177-3AD203B41FA5}">
                      <a16:colId xmlns:a16="http://schemas.microsoft.com/office/drawing/2014/main" val="2126182914"/>
                    </a:ext>
                  </a:extLst>
                </a:gridCol>
                <a:gridCol w="3311882">
                  <a:extLst>
                    <a:ext uri="{9D8B030D-6E8A-4147-A177-3AD203B41FA5}">
                      <a16:colId xmlns:a16="http://schemas.microsoft.com/office/drawing/2014/main" val="3663636109"/>
                    </a:ext>
                  </a:extLst>
                </a:gridCol>
                <a:gridCol w="3311882">
                  <a:extLst>
                    <a:ext uri="{9D8B030D-6E8A-4147-A177-3AD203B41FA5}">
                      <a16:colId xmlns:a16="http://schemas.microsoft.com/office/drawing/2014/main" val="1329472823"/>
                    </a:ext>
                  </a:extLst>
                </a:gridCol>
                <a:gridCol w="3311882">
                  <a:extLst>
                    <a:ext uri="{9D8B030D-6E8A-4147-A177-3AD203B41FA5}">
                      <a16:colId xmlns:a16="http://schemas.microsoft.com/office/drawing/2014/main" val="103039638"/>
                    </a:ext>
                  </a:extLst>
                </a:gridCol>
              </a:tblGrid>
              <a:tr h="1433764">
                <a:tc>
                  <a:txBody>
                    <a:bodyPr/>
                    <a:lstStyle/>
                    <a:p>
                      <a:pPr algn="ctr"/>
                      <a:r>
                        <a:rPr kumimoji="1" lang="ja-JP" altLang="en-US" sz="4000" b="1" dirty="0"/>
                        <a:t>停電件数</a:t>
                      </a:r>
                    </a:p>
                  </a:txBody>
                  <a:tcPr anchor="ctr" anchorCtr="1"/>
                </a:tc>
                <a:tc>
                  <a:txBody>
                    <a:bodyPr/>
                    <a:lstStyle/>
                    <a:p>
                      <a:pPr algn="ctr"/>
                      <a:r>
                        <a:rPr kumimoji="1" lang="ja-JP" altLang="en-US" sz="4000" b="1" dirty="0"/>
                        <a:t>発災直後</a:t>
                      </a:r>
                    </a:p>
                  </a:txBody>
                  <a:tcPr anchor="ctr" anchorCtr="1"/>
                </a:tc>
                <a:tc>
                  <a:txBody>
                    <a:bodyPr/>
                    <a:lstStyle/>
                    <a:p>
                      <a:pPr algn="ctr"/>
                      <a:r>
                        <a:rPr kumimoji="1" lang="ja-JP" altLang="en-US" sz="4000" b="1" dirty="0"/>
                        <a:t>３日後</a:t>
                      </a:r>
                    </a:p>
                  </a:txBody>
                  <a:tcPr anchor="ctr" anchorCtr="1"/>
                </a:tc>
                <a:tc>
                  <a:txBody>
                    <a:bodyPr/>
                    <a:lstStyle/>
                    <a:p>
                      <a:pPr algn="ctr"/>
                      <a:r>
                        <a:rPr kumimoji="1" lang="ja-JP" altLang="en-US" sz="4000" b="1" dirty="0"/>
                        <a:t>５日</a:t>
                      </a:r>
                    </a:p>
                  </a:txBody>
                  <a:tcPr anchor="ctr" anchorCtr="1"/>
                </a:tc>
                <a:extLst>
                  <a:ext uri="{0D108BD9-81ED-4DB2-BD59-A6C34878D82A}">
                    <a16:rowId xmlns:a16="http://schemas.microsoft.com/office/drawing/2014/main" val="1774000200"/>
                  </a:ext>
                </a:extLst>
              </a:tr>
              <a:tr h="1433764">
                <a:tc>
                  <a:txBody>
                    <a:bodyPr/>
                    <a:lstStyle/>
                    <a:p>
                      <a:pPr algn="ctr"/>
                      <a:r>
                        <a:rPr kumimoji="1" lang="ja-JP" altLang="en-US" sz="4000" b="1" dirty="0"/>
                        <a:t>幸区</a:t>
                      </a:r>
                    </a:p>
                  </a:txBody>
                  <a:tcPr anchor="ctr" anchorCtr="1"/>
                </a:tc>
                <a:tc>
                  <a:txBody>
                    <a:bodyPr/>
                    <a:lstStyle/>
                    <a:p>
                      <a:pPr algn="ctr"/>
                      <a:r>
                        <a:rPr kumimoji="1" lang="ja-JP" altLang="en-US" sz="4000" b="1" dirty="0"/>
                        <a:t>４３２４４世帯</a:t>
                      </a:r>
                    </a:p>
                  </a:txBody>
                  <a:tcPr anchor="ctr" anchorCtr="1"/>
                </a:tc>
                <a:tc>
                  <a:txBody>
                    <a:bodyPr/>
                    <a:lstStyle/>
                    <a:p>
                      <a:pPr algn="ctr"/>
                      <a:r>
                        <a:rPr kumimoji="1" lang="ja-JP" altLang="en-US" sz="4000" b="1" dirty="0"/>
                        <a:t>８５２３世帯</a:t>
                      </a:r>
                    </a:p>
                  </a:txBody>
                  <a:tcPr anchor="ctr" anchorCtr="1"/>
                </a:tc>
                <a:tc>
                  <a:txBody>
                    <a:bodyPr/>
                    <a:lstStyle/>
                    <a:p>
                      <a:pPr algn="ctr"/>
                      <a:r>
                        <a:rPr kumimoji="1" lang="ja-JP" altLang="en-US" sz="4000" b="1" dirty="0"/>
                        <a:t>０世帯</a:t>
                      </a:r>
                    </a:p>
                  </a:txBody>
                  <a:tcPr anchor="ctr" anchorCtr="1"/>
                </a:tc>
                <a:extLst>
                  <a:ext uri="{0D108BD9-81ED-4DB2-BD59-A6C34878D82A}">
                    <a16:rowId xmlns:a16="http://schemas.microsoft.com/office/drawing/2014/main" val="1239068844"/>
                  </a:ext>
                </a:extLst>
              </a:tr>
            </a:tbl>
          </a:graphicData>
        </a:graphic>
      </p:graphicFrame>
      <p:sp>
        <p:nvSpPr>
          <p:cNvPr id="9" name="テキスト ボックス 8"/>
          <p:cNvSpPr txBox="1"/>
          <p:nvPr/>
        </p:nvSpPr>
        <p:spPr>
          <a:xfrm>
            <a:off x="577136" y="3611382"/>
            <a:ext cx="1598146" cy="707886"/>
          </a:xfrm>
          <a:prstGeom prst="rect">
            <a:avLst/>
          </a:prstGeom>
          <a:noFill/>
        </p:spPr>
        <p:txBody>
          <a:bodyPr wrap="square" rtlCol="0">
            <a:spAutoFit/>
          </a:bodyPr>
          <a:lstStyle/>
          <a:p>
            <a:r>
              <a:rPr kumimoji="1" lang="ja-JP" altLang="en-US" sz="4000" dirty="0"/>
              <a:t>電気　　　　　　　　　  　</a:t>
            </a:r>
            <a:endParaRPr kumimoji="1" lang="ja-JP" altLang="en-US" sz="2400" dirty="0"/>
          </a:p>
        </p:txBody>
      </p:sp>
    </p:spTree>
    <p:extLst>
      <p:ext uri="{BB962C8B-B14F-4D97-AF65-F5344CB8AC3E}">
        <p14:creationId xmlns:p14="http://schemas.microsoft.com/office/powerpoint/2010/main" val="1444626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p:txBody>
          <a:bodyPr/>
          <a:lstStyle/>
          <a:p>
            <a:pPr defTabSz="1392174" fontAlgn="base">
              <a:spcBef>
                <a:spcPct val="0"/>
              </a:spcBef>
              <a:spcAft>
                <a:spcPct val="0"/>
              </a:spcAft>
              <a:defRPr/>
            </a:pPr>
            <a:fld id="{467D705A-045C-4224-94B6-801AC540E1D7}" type="slidenum">
              <a:rPr lang="ja-JP" altLang="en-US" sz="1827">
                <a:solidFill>
                  <a:prstClr val="black">
                    <a:tint val="75000"/>
                  </a:prstClr>
                </a:solidFill>
                <a:latin typeface="Arial" panose="020B0604020202020204" pitchFamily="34" charset="0"/>
                <a:ea typeface="ＭＳ Ｐゴシック" panose="020B0600070205080204" pitchFamily="50" charset="-128"/>
                <a:cs typeface="Arial" panose="020B0604020202020204" pitchFamily="34" charset="0"/>
              </a:rPr>
              <a:pPr defTabSz="1392174" fontAlgn="base">
                <a:spcBef>
                  <a:spcPct val="0"/>
                </a:spcBef>
                <a:spcAft>
                  <a:spcPct val="0"/>
                </a:spcAft>
                <a:defRPr/>
              </a:pPr>
              <a:t>7</a:t>
            </a:fld>
            <a:endParaRPr lang="ja-JP" altLang="en-US" sz="1827" dirty="0">
              <a:solidFill>
                <a:prstClr val="black">
                  <a:tint val="75000"/>
                </a:prstClr>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0" y="0"/>
            <a:ext cx="14401800" cy="120001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1221692" rtl="0" eaLnBrk="1" fontAlgn="auto" latinLnBrk="0" hangingPunct="1">
              <a:lnSpc>
                <a:spcPct val="100000"/>
              </a:lnSpc>
              <a:spcBef>
                <a:spcPts val="0"/>
              </a:spcBef>
              <a:spcAft>
                <a:spcPts val="0"/>
              </a:spcAft>
              <a:buClrTx/>
              <a:buSzTx/>
              <a:buFontTx/>
              <a:buNone/>
              <a:tabLst/>
              <a:defRPr/>
            </a:pPr>
            <a:r>
              <a:rPr lang="ja-JP" altLang="en-US" sz="4400" noProof="0" dirty="0">
                <a:solidFill>
                  <a:prstClr val="white"/>
                </a:solidFill>
                <a:latin typeface="Calibri" panose="020F0502020204030204"/>
                <a:ea typeface="ＭＳ Ｐゴシック" panose="020B0600070205080204" pitchFamily="50" charset="-128"/>
              </a:rPr>
              <a:t>☆ライフライン</a:t>
            </a:r>
            <a:endParaRPr kumimoji="1" lang="ja-JP" altLang="en-US" sz="4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 name="テキスト ボックス 2"/>
          <p:cNvSpPr txBox="1"/>
          <p:nvPr/>
        </p:nvSpPr>
        <p:spPr>
          <a:xfrm>
            <a:off x="409074" y="1364999"/>
            <a:ext cx="13180211" cy="707886"/>
          </a:xfrm>
          <a:prstGeom prst="rect">
            <a:avLst/>
          </a:prstGeom>
          <a:noFill/>
        </p:spPr>
        <p:txBody>
          <a:bodyPr wrap="none" rtlCol="0">
            <a:spAutoFit/>
          </a:bodyPr>
          <a:lstStyle/>
          <a:p>
            <a:r>
              <a:rPr kumimoji="1" lang="ja-JP" altLang="en-US" sz="4000" dirty="0"/>
              <a:t>ライフラインの復旧　　　　　　　　　  　</a:t>
            </a:r>
            <a:r>
              <a:rPr kumimoji="1" lang="en-US" altLang="ja-JP" sz="2400" dirty="0"/>
              <a:t>H25</a:t>
            </a:r>
            <a:r>
              <a:rPr kumimoji="1" lang="ja-JP" altLang="en-US" sz="2400" dirty="0"/>
              <a:t>年３月川崎市地震被害想定調査 より</a:t>
            </a:r>
          </a:p>
        </p:txBody>
      </p:sp>
      <p:graphicFrame>
        <p:nvGraphicFramePr>
          <p:cNvPr id="5" name="表 4"/>
          <p:cNvGraphicFramePr>
            <a:graphicFrameLocks noGrp="1"/>
          </p:cNvGraphicFramePr>
          <p:nvPr>
            <p:extLst>
              <p:ext uri="{D42A27DB-BD31-4B8C-83A1-F6EECF244321}">
                <p14:modId xmlns:p14="http://schemas.microsoft.com/office/powerpoint/2010/main" val="2593089575"/>
              </p:ext>
            </p:extLst>
          </p:nvPr>
        </p:nvGraphicFramePr>
        <p:xfrm>
          <a:off x="577136" y="3007542"/>
          <a:ext cx="13247528" cy="2867528"/>
        </p:xfrm>
        <a:graphic>
          <a:graphicData uri="http://schemas.openxmlformats.org/drawingml/2006/table">
            <a:tbl>
              <a:tblPr firstRow="1" bandRow="1">
                <a:tableStyleId>{5C22544A-7EE6-4342-B048-85BDC9FD1C3A}</a:tableStyleId>
              </a:tblPr>
              <a:tblGrid>
                <a:gridCol w="3311882">
                  <a:extLst>
                    <a:ext uri="{9D8B030D-6E8A-4147-A177-3AD203B41FA5}">
                      <a16:colId xmlns:a16="http://schemas.microsoft.com/office/drawing/2014/main" val="2126182914"/>
                    </a:ext>
                  </a:extLst>
                </a:gridCol>
                <a:gridCol w="3311882">
                  <a:extLst>
                    <a:ext uri="{9D8B030D-6E8A-4147-A177-3AD203B41FA5}">
                      <a16:colId xmlns:a16="http://schemas.microsoft.com/office/drawing/2014/main" val="3663636109"/>
                    </a:ext>
                  </a:extLst>
                </a:gridCol>
                <a:gridCol w="3311882">
                  <a:extLst>
                    <a:ext uri="{9D8B030D-6E8A-4147-A177-3AD203B41FA5}">
                      <a16:colId xmlns:a16="http://schemas.microsoft.com/office/drawing/2014/main" val="1329472823"/>
                    </a:ext>
                  </a:extLst>
                </a:gridCol>
                <a:gridCol w="3311882">
                  <a:extLst>
                    <a:ext uri="{9D8B030D-6E8A-4147-A177-3AD203B41FA5}">
                      <a16:colId xmlns:a16="http://schemas.microsoft.com/office/drawing/2014/main" val="103039638"/>
                    </a:ext>
                  </a:extLst>
                </a:gridCol>
              </a:tblGrid>
              <a:tr h="1433764">
                <a:tc>
                  <a:txBody>
                    <a:bodyPr/>
                    <a:lstStyle/>
                    <a:p>
                      <a:pPr algn="ctr"/>
                      <a:r>
                        <a:rPr kumimoji="1" lang="ja-JP" altLang="en-US" sz="4000" b="1" dirty="0"/>
                        <a:t>上水道</a:t>
                      </a:r>
                    </a:p>
                  </a:txBody>
                  <a:tcPr anchor="ctr" anchorCtr="1"/>
                </a:tc>
                <a:tc>
                  <a:txBody>
                    <a:bodyPr/>
                    <a:lstStyle/>
                    <a:p>
                      <a:pPr algn="ctr"/>
                      <a:r>
                        <a:rPr kumimoji="1" lang="ja-JP" altLang="en-US" sz="4000" b="1" dirty="0"/>
                        <a:t>発災１～３日</a:t>
                      </a:r>
                    </a:p>
                  </a:txBody>
                  <a:tcPr anchor="ctr" anchorCtr="1"/>
                </a:tc>
                <a:tc>
                  <a:txBody>
                    <a:bodyPr/>
                    <a:lstStyle/>
                    <a:p>
                      <a:pPr algn="ctr"/>
                      <a:r>
                        <a:rPr kumimoji="1" lang="ja-JP" altLang="en-US" sz="4000" b="1" dirty="0"/>
                        <a:t>７日</a:t>
                      </a:r>
                    </a:p>
                  </a:txBody>
                  <a:tcPr anchor="ctr" anchorCtr="1"/>
                </a:tc>
                <a:tc>
                  <a:txBody>
                    <a:bodyPr/>
                    <a:lstStyle/>
                    <a:p>
                      <a:pPr algn="ctr"/>
                      <a:r>
                        <a:rPr kumimoji="1" lang="ja-JP" altLang="en-US" sz="4000" b="1" dirty="0"/>
                        <a:t>１０日</a:t>
                      </a:r>
                    </a:p>
                  </a:txBody>
                  <a:tcPr anchor="ctr" anchorCtr="1"/>
                </a:tc>
                <a:extLst>
                  <a:ext uri="{0D108BD9-81ED-4DB2-BD59-A6C34878D82A}">
                    <a16:rowId xmlns:a16="http://schemas.microsoft.com/office/drawing/2014/main" val="1774000200"/>
                  </a:ext>
                </a:extLst>
              </a:tr>
              <a:tr h="1433764">
                <a:tc>
                  <a:txBody>
                    <a:bodyPr/>
                    <a:lstStyle/>
                    <a:p>
                      <a:pPr algn="ctr"/>
                      <a:r>
                        <a:rPr kumimoji="1" lang="ja-JP" altLang="en-US" sz="4000" b="1" dirty="0"/>
                        <a:t>幸区</a:t>
                      </a:r>
                    </a:p>
                  </a:txBody>
                  <a:tcPr anchor="ctr" anchorCtr="1"/>
                </a:tc>
                <a:tc>
                  <a:txBody>
                    <a:bodyPr/>
                    <a:lstStyle/>
                    <a:p>
                      <a:pPr algn="ctr"/>
                      <a:r>
                        <a:rPr kumimoji="1" lang="ja-JP" altLang="en-US" sz="4000" b="1" dirty="0"/>
                        <a:t>５０２２６世帯</a:t>
                      </a:r>
                    </a:p>
                  </a:txBody>
                  <a:tcPr anchor="ctr" anchorCtr="1"/>
                </a:tc>
                <a:tc>
                  <a:txBody>
                    <a:bodyPr/>
                    <a:lstStyle/>
                    <a:p>
                      <a:pPr algn="ctr"/>
                      <a:r>
                        <a:rPr kumimoji="1" lang="ja-JP" altLang="en-US" sz="4000" b="1" dirty="0"/>
                        <a:t>５０２２６世帯</a:t>
                      </a:r>
                    </a:p>
                  </a:txBody>
                  <a:tcPr anchor="ctr" anchorCtr="1"/>
                </a:tc>
                <a:tc>
                  <a:txBody>
                    <a:bodyPr/>
                    <a:lstStyle/>
                    <a:p>
                      <a:pPr algn="ctr"/>
                      <a:r>
                        <a:rPr kumimoji="1" lang="ja-JP" altLang="en-US" sz="4000" b="1" dirty="0"/>
                        <a:t>４９７８５世帯</a:t>
                      </a:r>
                    </a:p>
                  </a:txBody>
                  <a:tcPr anchor="ctr" anchorCtr="1"/>
                </a:tc>
                <a:extLst>
                  <a:ext uri="{0D108BD9-81ED-4DB2-BD59-A6C34878D82A}">
                    <a16:rowId xmlns:a16="http://schemas.microsoft.com/office/drawing/2014/main" val="1239068844"/>
                  </a:ext>
                </a:extLst>
              </a:tr>
            </a:tbl>
          </a:graphicData>
        </a:graphic>
      </p:graphicFrame>
      <p:sp>
        <p:nvSpPr>
          <p:cNvPr id="9" name="テキスト ボックス 8"/>
          <p:cNvSpPr txBox="1"/>
          <p:nvPr/>
        </p:nvSpPr>
        <p:spPr>
          <a:xfrm>
            <a:off x="409074" y="2237874"/>
            <a:ext cx="7930376" cy="707886"/>
          </a:xfrm>
          <a:prstGeom prst="rect">
            <a:avLst/>
          </a:prstGeom>
          <a:noFill/>
        </p:spPr>
        <p:txBody>
          <a:bodyPr wrap="none" rtlCol="0">
            <a:spAutoFit/>
          </a:bodyPr>
          <a:lstStyle/>
          <a:p>
            <a:r>
              <a:rPr lang="ja-JP" altLang="en-US" sz="4000" dirty="0"/>
              <a:t>上下水道</a:t>
            </a:r>
            <a:r>
              <a:rPr kumimoji="1" lang="ja-JP" altLang="en-US" sz="4000" dirty="0"/>
              <a:t>　　　　　　　　　　　　　　　  　</a:t>
            </a:r>
            <a:endParaRPr kumimoji="1" lang="ja-JP" altLang="en-US" sz="2400" dirty="0"/>
          </a:p>
        </p:txBody>
      </p:sp>
      <p:graphicFrame>
        <p:nvGraphicFramePr>
          <p:cNvPr id="11" name="表 10"/>
          <p:cNvGraphicFramePr>
            <a:graphicFrameLocks noGrp="1"/>
          </p:cNvGraphicFramePr>
          <p:nvPr>
            <p:extLst>
              <p:ext uri="{D42A27DB-BD31-4B8C-83A1-F6EECF244321}">
                <p14:modId xmlns:p14="http://schemas.microsoft.com/office/powerpoint/2010/main" val="4159340666"/>
              </p:ext>
            </p:extLst>
          </p:nvPr>
        </p:nvGraphicFramePr>
        <p:xfrm>
          <a:off x="577136" y="6747946"/>
          <a:ext cx="13247528" cy="2867528"/>
        </p:xfrm>
        <a:graphic>
          <a:graphicData uri="http://schemas.openxmlformats.org/drawingml/2006/table">
            <a:tbl>
              <a:tblPr firstRow="1" bandRow="1">
                <a:tableStyleId>{5C22544A-7EE6-4342-B048-85BDC9FD1C3A}</a:tableStyleId>
              </a:tblPr>
              <a:tblGrid>
                <a:gridCol w="3311882">
                  <a:extLst>
                    <a:ext uri="{9D8B030D-6E8A-4147-A177-3AD203B41FA5}">
                      <a16:colId xmlns:a16="http://schemas.microsoft.com/office/drawing/2014/main" val="2126182914"/>
                    </a:ext>
                  </a:extLst>
                </a:gridCol>
                <a:gridCol w="3311882">
                  <a:extLst>
                    <a:ext uri="{9D8B030D-6E8A-4147-A177-3AD203B41FA5}">
                      <a16:colId xmlns:a16="http://schemas.microsoft.com/office/drawing/2014/main" val="3663636109"/>
                    </a:ext>
                  </a:extLst>
                </a:gridCol>
                <a:gridCol w="3311882">
                  <a:extLst>
                    <a:ext uri="{9D8B030D-6E8A-4147-A177-3AD203B41FA5}">
                      <a16:colId xmlns:a16="http://schemas.microsoft.com/office/drawing/2014/main" val="1329472823"/>
                    </a:ext>
                  </a:extLst>
                </a:gridCol>
                <a:gridCol w="3311882">
                  <a:extLst>
                    <a:ext uri="{9D8B030D-6E8A-4147-A177-3AD203B41FA5}">
                      <a16:colId xmlns:a16="http://schemas.microsoft.com/office/drawing/2014/main" val="103039638"/>
                    </a:ext>
                  </a:extLst>
                </a:gridCol>
              </a:tblGrid>
              <a:tr h="1433764">
                <a:tc>
                  <a:txBody>
                    <a:bodyPr/>
                    <a:lstStyle/>
                    <a:p>
                      <a:pPr algn="ctr"/>
                      <a:r>
                        <a:rPr kumimoji="1" lang="ja-JP" altLang="en-US" sz="4000" b="1" dirty="0"/>
                        <a:t>下水道</a:t>
                      </a:r>
                    </a:p>
                  </a:txBody>
                  <a:tcPr anchor="ctr" anchorCtr="1"/>
                </a:tc>
                <a:tc>
                  <a:txBody>
                    <a:bodyPr/>
                    <a:lstStyle/>
                    <a:p>
                      <a:pPr algn="ctr"/>
                      <a:r>
                        <a:rPr kumimoji="1" lang="ja-JP" altLang="en-US" sz="4000" b="1" dirty="0"/>
                        <a:t>発災１～３日</a:t>
                      </a:r>
                    </a:p>
                  </a:txBody>
                  <a:tcPr anchor="ctr" anchorCtr="1"/>
                </a:tc>
                <a:tc>
                  <a:txBody>
                    <a:bodyPr/>
                    <a:lstStyle/>
                    <a:p>
                      <a:pPr algn="ctr"/>
                      <a:r>
                        <a:rPr kumimoji="1" lang="ja-JP" altLang="en-US" sz="4000" b="1" dirty="0"/>
                        <a:t>１１日</a:t>
                      </a:r>
                    </a:p>
                  </a:txBody>
                  <a:tcPr anchor="ctr" anchorCtr="1"/>
                </a:tc>
                <a:tc>
                  <a:txBody>
                    <a:bodyPr/>
                    <a:lstStyle/>
                    <a:p>
                      <a:pPr algn="ctr"/>
                      <a:r>
                        <a:rPr kumimoji="1" lang="ja-JP" altLang="en-US" sz="4000" b="1" dirty="0"/>
                        <a:t>１５日</a:t>
                      </a:r>
                    </a:p>
                  </a:txBody>
                  <a:tcPr anchor="ctr" anchorCtr="1"/>
                </a:tc>
                <a:extLst>
                  <a:ext uri="{0D108BD9-81ED-4DB2-BD59-A6C34878D82A}">
                    <a16:rowId xmlns:a16="http://schemas.microsoft.com/office/drawing/2014/main" val="1774000200"/>
                  </a:ext>
                </a:extLst>
              </a:tr>
              <a:tr h="1433764">
                <a:tc>
                  <a:txBody>
                    <a:bodyPr/>
                    <a:lstStyle/>
                    <a:p>
                      <a:pPr algn="ctr"/>
                      <a:r>
                        <a:rPr kumimoji="1" lang="ja-JP" altLang="en-US" sz="4000" b="1" dirty="0"/>
                        <a:t>幸区</a:t>
                      </a:r>
                    </a:p>
                  </a:txBody>
                  <a:tcPr anchor="ctr" anchorCtr="1"/>
                </a:tc>
                <a:tc>
                  <a:txBody>
                    <a:bodyPr/>
                    <a:lstStyle/>
                    <a:p>
                      <a:pPr algn="ctr"/>
                      <a:r>
                        <a:rPr kumimoji="1" lang="ja-JP" altLang="en-US" sz="4000" b="1" dirty="0"/>
                        <a:t>６４７２０世帯</a:t>
                      </a:r>
                    </a:p>
                  </a:txBody>
                  <a:tcPr anchor="ctr" anchorCtr="1"/>
                </a:tc>
                <a:tc>
                  <a:txBody>
                    <a:bodyPr/>
                    <a:lstStyle/>
                    <a:p>
                      <a:pPr algn="ctr"/>
                      <a:r>
                        <a:rPr kumimoji="1" lang="ja-JP" altLang="en-US" sz="4000" b="1" dirty="0"/>
                        <a:t>５２３３９世帯</a:t>
                      </a:r>
                    </a:p>
                  </a:txBody>
                  <a:tcPr anchor="ctr" anchorCtr="1"/>
                </a:tc>
                <a:tc>
                  <a:txBody>
                    <a:bodyPr/>
                    <a:lstStyle/>
                    <a:p>
                      <a:pPr algn="ctr"/>
                      <a:r>
                        <a:rPr kumimoji="1" lang="ja-JP" altLang="en-US" sz="4000" b="1" dirty="0"/>
                        <a:t>５０８７９世帯</a:t>
                      </a:r>
                    </a:p>
                  </a:txBody>
                  <a:tcPr anchor="ctr" anchorCtr="1"/>
                </a:tc>
                <a:extLst>
                  <a:ext uri="{0D108BD9-81ED-4DB2-BD59-A6C34878D82A}">
                    <a16:rowId xmlns:a16="http://schemas.microsoft.com/office/drawing/2014/main" val="1239068844"/>
                  </a:ext>
                </a:extLst>
              </a:tr>
            </a:tbl>
          </a:graphicData>
        </a:graphic>
      </p:graphicFrame>
      <p:sp>
        <p:nvSpPr>
          <p:cNvPr id="12" name="テキスト ボックス 11"/>
          <p:cNvSpPr txBox="1"/>
          <p:nvPr/>
        </p:nvSpPr>
        <p:spPr>
          <a:xfrm>
            <a:off x="577136" y="5936852"/>
            <a:ext cx="5109091" cy="584775"/>
          </a:xfrm>
          <a:prstGeom prst="rect">
            <a:avLst/>
          </a:prstGeom>
          <a:noFill/>
        </p:spPr>
        <p:txBody>
          <a:bodyPr wrap="none" rtlCol="0">
            <a:spAutoFit/>
          </a:bodyPr>
          <a:lstStyle/>
          <a:p>
            <a:r>
              <a:rPr lang="en-US" altLang="ja-JP" sz="3200" dirty="0">
                <a:solidFill>
                  <a:srgbClr val="FF0000"/>
                </a:solidFill>
              </a:rPr>
              <a:t>※</a:t>
            </a:r>
            <a:r>
              <a:rPr lang="ja-JP" altLang="en-US" sz="3200" dirty="0">
                <a:solidFill>
                  <a:srgbClr val="FF0000"/>
                </a:solidFill>
              </a:rPr>
              <a:t>応急給水拠点は給水可能</a:t>
            </a:r>
            <a:endParaRPr kumimoji="1" lang="ja-JP" altLang="en-US" sz="3200" dirty="0">
              <a:solidFill>
                <a:srgbClr val="FF0000"/>
              </a:solidFill>
            </a:endParaRPr>
          </a:p>
        </p:txBody>
      </p:sp>
    </p:spTree>
    <p:extLst>
      <p:ext uri="{BB962C8B-B14F-4D97-AF65-F5344CB8AC3E}">
        <p14:creationId xmlns:p14="http://schemas.microsoft.com/office/powerpoint/2010/main" val="18807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グループ化 1"/>
          <p:cNvGrpSpPr>
            <a:grpSpLocks/>
          </p:cNvGrpSpPr>
          <p:nvPr/>
        </p:nvGrpSpPr>
        <p:grpSpPr bwMode="auto">
          <a:xfrm>
            <a:off x="460181" y="7632556"/>
            <a:ext cx="14196843" cy="2644083"/>
            <a:chOff x="143563" y="1196975"/>
            <a:chExt cx="9324528" cy="1736725"/>
          </a:xfrm>
        </p:grpSpPr>
        <p:sp>
          <p:nvSpPr>
            <p:cNvPr id="11" name="角丸四角形 10"/>
            <p:cNvSpPr/>
            <p:nvPr/>
          </p:nvSpPr>
          <p:spPr bwMode="auto">
            <a:xfrm>
              <a:off x="395963" y="1196975"/>
              <a:ext cx="4105078" cy="503238"/>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ts val="4568"/>
                </a:lnSpc>
                <a:defRPr/>
              </a:pPr>
              <a:r>
                <a:rPr lang="ja-JP" altLang="en-US" sz="4263" spc="457"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給水車の巡回</a:t>
              </a:r>
            </a:p>
          </p:txBody>
        </p:sp>
        <p:sp>
          <p:nvSpPr>
            <p:cNvPr id="62475" name="Rectangle 3"/>
            <p:cNvSpPr txBox="1">
              <a:spLocks noChangeArrowheads="1"/>
            </p:cNvSpPr>
            <p:nvPr/>
          </p:nvSpPr>
          <p:spPr bwMode="auto">
            <a:xfrm>
              <a:off x="143563" y="1690688"/>
              <a:ext cx="9324528" cy="1243012"/>
            </a:xfrm>
            <a:prstGeom prst="rect">
              <a:avLst/>
            </a:prstGeom>
            <a:noFill/>
            <a:ln>
              <a:noFill/>
            </a:ln>
          </p:spPr>
          <p:txBody>
            <a:bodyPr lIns="548083" tIns="219233" rIns="383658" bIns="0"/>
            <a:lstStyle>
              <a:lvl1pPr marL="342900" indent="-34290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buFont typeface="Wingdings" pitchFamily="2" charset="2"/>
                <a:buNone/>
                <a:defRPr/>
              </a:pPr>
              <a:r>
                <a:rPr lang="ja-JP" altLang="en-US" sz="4263" spc="457" dirty="0">
                  <a:latin typeface="メイリオ" pitchFamily="50" charset="-128"/>
                  <a:ea typeface="メイリオ" pitchFamily="50" charset="-128"/>
                  <a:cs typeface="メイリオ" pitchFamily="50" charset="-128"/>
                </a:rPr>
                <a:t>災害時には、上下水道局の給水車が被災地域を</a:t>
              </a:r>
              <a:endParaRPr lang="en-US" altLang="ja-JP" sz="4263" spc="457" dirty="0">
                <a:latin typeface="メイリオ" pitchFamily="50" charset="-128"/>
                <a:ea typeface="メイリオ" pitchFamily="50" charset="-128"/>
                <a:cs typeface="メイリオ" pitchFamily="50" charset="-128"/>
              </a:endParaRPr>
            </a:p>
            <a:p>
              <a:pPr eaLnBrk="1" hangingPunct="1">
                <a:buFont typeface="Wingdings" pitchFamily="2" charset="2"/>
                <a:buNone/>
                <a:defRPr/>
              </a:pPr>
              <a:r>
                <a:rPr lang="ja-JP" altLang="en-US" sz="4263" spc="457" dirty="0">
                  <a:latin typeface="メイリオ" pitchFamily="50" charset="-128"/>
                  <a:ea typeface="メイリオ" pitchFamily="50" charset="-128"/>
                  <a:cs typeface="メイリオ" pitchFamily="50" charset="-128"/>
                </a:rPr>
                <a:t>巡回し、局所的に飲料水を提供します。</a:t>
              </a:r>
            </a:p>
          </p:txBody>
        </p:sp>
      </p:grpSp>
      <p:grpSp>
        <p:nvGrpSpPr>
          <p:cNvPr id="32772" name="グループ化 2"/>
          <p:cNvGrpSpPr>
            <a:grpSpLocks/>
          </p:cNvGrpSpPr>
          <p:nvPr/>
        </p:nvGrpSpPr>
        <p:grpSpPr bwMode="auto">
          <a:xfrm>
            <a:off x="460181" y="1740167"/>
            <a:ext cx="14414363" cy="2888191"/>
            <a:chOff x="144720" y="3079750"/>
            <a:chExt cx="9468544" cy="1897064"/>
          </a:xfrm>
        </p:grpSpPr>
        <p:sp>
          <p:nvSpPr>
            <p:cNvPr id="9" name="角丸四角形 8"/>
            <p:cNvSpPr/>
            <p:nvPr/>
          </p:nvSpPr>
          <p:spPr bwMode="auto">
            <a:xfrm>
              <a:off x="395563" y="3079750"/>
              <a:ext cx="4105576" cy="50165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ts val="4568"/>
                </a:lnSpc>
                <a:defRPr/>
              </a:pPr>
              <a:r>
                <a:rPr lang="ja-JP" altLang="en-US" sz="4263" spc="457"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応急給水拠点</a:t>
              </a:r>
            </a:p>
          </p:txBody>
        </p:sp>
        <p:sp>
          <p:nvSpPr>
            <p:cNvPr id="62473" name="Rectangle 3"/>
            <p:cNvSpPr txBox="1">
              <a:spLocks noChangeArrowheads="1"/>
            </p:cNvSpPr>
            <p:nvPr/>
          </p:nvSpPr>
          <p:spPr bwMode="auto">
            <a:xfrm>
              <a:off x="144720" y="3733801"/>
              <a:ext cx="9468544" cy="1243013"/>
            </a:xfrm>
            <a:prstGeom prst="rect">
              <a:avLst/>
            </a:prstGeom>
            <a:noFill/>
            <a:ln>
              <a:noFill/>
            </a:ln>
          </p:spPr>
          <p:txBody>
            <a:bodyPr lIns="548083" tIns="219233" rIns="383658" bIns="0"/>
            <a:lstStyle>
              <a:lvl1pPr marL="342900" indent="-34290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buFont typeface="Wingdings" pitchFamily="2" charset="2"/>
                <a:buNone/>
                <a:defRPr/>
              </a:pPr>
              <a:r>
                <a:rPr lang="ja-JP" altLang="en-US" sz="4263" spc="457" dirty="0">
                  <a:latin typeface="メイリオ" pitchFamily="50" charset="-128"/>
                  <a:ea typeface="メイリオ" pitchFamily="50" charset="-128"/>
                  <a:cs typeface="メイリオ" pitchFamily="50" charset="-128"/>
                </a:rPr>
                <a:t>上下水道局の職員や地域の方（一部）が各所で</a:t>
              </a:r>
              <a:endParaRPr lang="en-US" altLang="ja-JP" sz="4263" spc="457" dirty="0">
                <a:latin typeface="メイリオ" pitchFamily="50" charset="-128"/>
                <a:ea typeface="メイリオ" pitchFamily="50" charset="-128"/>
                <a:cs typeface="メイリオ" pitchFamily="50" charset="-128"/>
              </a:endParaRPr>
            </a:p>
            <a:p>
              <a:pPr eaLnBrk="1" hangingPunct="1">
                <a:buFont typeface="Wingdings" pitchFamily="2" charset="2"/>
                <a:buNone/>
                <a:defRPr/>
              </a:pPr>
              <a:r>
                <a:rPr lang="ja-JP" altLang="en-US" sz="4263" spc="457" dirty="0">
                  <a:latin typeface="メイリオ" pitchFamily="50" charset="-128"/>
                  <a:ea typeface="メイリオ" pitchFamily="50" charset="-128"/>
                  <a:cs typeface="メイリオ" pitchFamily="50" charset="-128"/>
                </a:rPr>
                <a:t>飲料水を給水出来る場所を開設します。</a:t>
              </a:r>
              <a:endParaRPr lang="en-US" altLang="ja-JP" sz="4263" spc="457" dirty="0">
                <a:latin typeface="メイリオ" pitchFamily="50" charset="-128"/>
                <a:ea typeface="メイリオ" pitchFamily="50" charset="-128"/>
                <a:cs typeface="メイリオ" pitchFamily="50" charset="-128"/>
              </a:endParaRPr>
            </a:p>
          </p:txBody>
        </p:sp>
      </p:grpSp>
      <p:grpSp>
        <p:nvGrpSpPr>
          <p:cNvPr id="32773" name="グループ化 3"/>
          <p:cNvGrpSpPr>
            <a:grpSpLocks/>
          </p:cNvGrpSpPr>
          <p:nvPr/>
        </p:nvGrpSpPr>
        <p:grpSpPr bwMode="auto">
          <a:xfrm>
            <a:off x="240241" y="4783039"/>
            <a:ext cx="13921317" cy="2810849"/>
            <a:chOff x="570" y="5006975"/>
            <a:chExt cx="9144000" cy="1846263"/>
          </a:xfrm>
        </p:grpSpPr>
        <p:sp>
          <p:nvSpPr>
            <p:cNvPr id="13" name="角丸四角形 12"/>
            <p:cNvSpPr/>
            <p:nvPr/>
          </p:nvSpPr>
          <p:spPr bwMode="auto">
            <a:xfrm>
              <a:off x="395858" y="5006975"/>
              <a:ext cx="4105275" cy="501650"/>
            </a:xfrm>
            <a:prstGeom prst="roundRect">
              <a:avLst>
                <a:gd name="adj" fmla="val 50000"/>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ts val="4568"/>
                </a:lnSpc>
                <a:defRPr/>
              </a:pPr>
              <a:r>
                <a:rPr lang="ja-JP" altLang="en-US" sz="4263"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開設不要型の給水設備</a:t>
              </a:r>
            </a:p>
          </p:txBody>
        </p:sp>
        <p:sp>
          <p:nvSpPr>
            <p:cNvPr id="32775" name="Rectangle 3"/>
            <p:cNvSpPr txBox="1">
              <a:spLocks noChangeArrowheads="1"/>
            </p:cNvSpPr>
            <p:nvPr/>
          </p:nvSpPr>
          <p:spPr bwMode="auto">
            <a:xfrm>
              <a:off x="570" y="5610225"/>
              <a:ext cx="91440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083" tIns="219233" rIns="383658" bIns="0"/>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None/>
              </a:pPr>
              <a:r>
                <a:rPr lang="ja-JP" altLang="en-US" sz="4263" dirty="0">
                  <a:latin typeface="メイリオ" panose="020B0604030504040204" pitchFamily="50" charset="-128"/>
                  <a:ea typeface="メイリオ" panose="020B0604030504040204" pitchFamily="50" charset="-128"/>
                </a:rPr>
                <a:t>配水管の耐震化を進め、災害時でも学校の運動場か</a:t>
              </a:r>
              <a:endParaRPr lang="en-US" altLang="ja-JP" sz="4263" dirty="0">
                <a:latin typeface="メイリオ" panose="020B0604030504040204" pitchFamily="50" charset="-128"/>
                <a:ea typeface="メイリオ" panose="020B0604030504040204" pitchFamily="50" charset="-128"/>
              </a:endParaRPr>
            </a:p>
            <a:p>
              <a:pPr eaLnBrk="1" hangingPunct="1">
                <a:spcBef>
                  <a:spcPct val="0"/>
                </a:spcBef>
                <a:buFont typeface="Wingdings" panose="05000000000000000000" pitchFamily="2" charset="2"/>
                <a:buNone/>
              </a:pPr>
              <a:r>
                <a:rPr lang="ja-JP" altLang="en-US" sz="4263" dirty="0">
                  <a:latin typeface="メイリオ" panose="020B0604030504040204" pitchFamily="50" charset="-128"/>
                  <a:ea typeface="メイリオ" panose="020B0604030504040204" pitchFamily="50" charset="-128"/>
                </a:rPr>
                <a:t>ら飲料水が使用できるよう整備しています。</a:t>
              </a:r>
            </a:p>
          </p:txBody>
        </p:sp>
      </p:grpSp>
      <p:sp>
        <p:nvSpPr>
          <p:cNvPr id="12" name="正方形/長方形 11"/>
          <p:cNvSpPr/>
          <p:nvPr/>
        </p:nvSpPr>
        <p:spPr bwMode="auto">
          <a:xfrm>
            <a:off x="0" y="0"/>
            <a:ext cx="14401800" cy="136433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19233" bIns="0" anchor="ctr"/>
          <a:lstStyle/>
          <a:p>
            <a:pPr eaLnBrk="1" hangingPunct="1">
              <a:defRPr/>
            </a:pPr>
            <a:r>
              <a:rPr lang="ja-JP" altLang="en-US" sz="4400" dirty="0">
                <a:solidFill>
                  <a:schemeClr val="bg1"/>
                </a:solidFill>
                <a:latin typeface="メイリオ" panose="020B0604030504040204" pitchFamily="50" charset="-128"/>
                <a:ea typeface="メイリオ" panose="020B0604030504040204" pitchFamily="50" charset="-128"/>
              </a:rPr>
              <a:t>☆飲料水の確保</a:t>
            </a:r>
          </a:p>
        </p:txBody>
      </p:sp>
    </p:spTree>
    <p:extLst>
      <p:ext uri="{BB962C8B-B14F-4D97-AF65-F5344CB8AC3E}">
        <p14:creationId xmlns:p14="http://schemas.microsoft.com/office/powerpoint/2010/main" val="225619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p:txBody>
          <a:bodyPr/>
          <a:lstStyle/>
          <a:p>
            <a:pPr defTabSz="1392174" fontAlgn="base">
              <a:spcBef>
                <a:spcPct val="0"/>
              </a:spcBef>
              <a:spcAft>
                <a:spcPct val="0"/>
              </a:spcAft>
              <a:defRPr/>
            </a:pPr>
            <a:fld id="{467D705A-045C-4224-94B6-801AC540E1D7}" type="slidenum">
              <a:rPr lang="ja-JP" altLang="en-US" sz="1827">
                <a:solidFill>
                  <a:prstClr val="black">
                    <a:tint val="75000"/>
                  </a:prstClr>
                </a:solidFill>
                <a:latin typeface="Arial" panose="020B0604020202020204" pitchFamily="34" charset="0"/>
                <a:ea typeface="ＭＳ Ｐゴシック" panose="020B0600070205080204" pitchFamily="50" charset="-128"/>
                <a:cs typeface="Arial" panose="020B0604020202020204" pitchFamily="34" charset="0"/>
              </a:rPr>
              <a:pPr defTabSz="1392174" fontAlgn="base">
                <a:spcBef>
                  <a:spcPct val="0"/>
                </a:spcBef>
                <a:spcAft>
                  <a:spcPct val="0"/>
                </a:spcAft>
                <a:defRPr/>
              </a:pPr>
              <a:t>9</a:t>
            </a:fld>
            <a:endParaRPr lang="ja-JP" altLang="en-US" sz="1827" dirty="0">
              <a:solidFill>
                <a:prstClr val="black">
                  <a:tint val="75000"/>
                </a:prstClr>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0" y="0"/>
            <a:ext cx="14401800" cy="120001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1221692" rtl="0" eaLnBrk="1" fontAlgn="auto" latinLnBrk="0" hangingPunct="1">
              <a:lnSpc>
                <a:spcPct val="100000"/>
              </a:lnSpc>
              <a:spcBef>
                <a:spcPts val="0"/>
              </a:spcBef>
              <a:spcAft>
                <a:spcPts val="0"/>
              </a:spcAft>
              <a:buClrTx/>
              <a:buSzTx/>
              <a:buFontTx/>
              <a:buNone/>
              <a:tabLst/>
              <a:defRPr/>
            </a:pPr>
            <a:r>
              <a:rPr lang="ja-JP" altLang="en-US" sz="4400" dirty="0">
                <a:solidFill>
                  <a:prstClr val="white"/>
                </a:solidFill>
                <a:latin typeface="Calibri" panose="020F0502020204030204"/>
                <a:ea typeface="ＭＳ Ｐゴシック" panose="020B0600070205080204" pitchFamily="50" charset="-128"/>
              </a:rPr>
              <a:t>（参考）応急給水拠点</a:t>
            </a:r>
            <a:endParaRPr kumimoji="1" lang="ja-JP" altLang="en-US" sz="4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 name="テキスト ボックス 2"/>
          <p:cNvSpPr txBox="1"/>
          <p:nvPr/>
        </p:nvSpPr>
        <p:spPr>
          <a:xfrm>
            <a:off x="281484" y="1289101"/>
            <a:ext cx="8905002" cy="707886"/>
          </a:xfrm>
          <a:prstGeom prst="rect">
            <a:avLst/>
          </a:prstGeom>
          <a:noFill/>
        </p:spPr>
        <p:txBody>
          <a:bodyPr wrap="none" rtlCol="0">
            <a:spAutoFit/>
          </a:bodyPr>
          <a:lstStyle/>
          <a:p>
            <a:r>
              <a:rPr kumimoji="1" lang="ja-JP" altLang="en-US" sz="4000" dirty="0"/>
              <a:t>戸手多摩川町内会周辺の応急給水拠点</a:t>
            </a:r>
            <a:endParaRPr kumimoji="1" lang="ja-JP" altLang="en-US" sz="2400" dirty="0"/>
          </a:p>
        </p:txBody>
      </p:sp>
      <p:pic>
        <p:nvPicPr>
          <p:cNvPr id="4" name="図 3"/>
          <p:cNvPicPr>
            <a:picLocks noChangeAspect="1"/>
          </p:cNvPicPr>
          <p:nvPr/>
        </p:nvPicPr>
        <p:blipFill>
          <a:blip r:embed="rId3"/>
          <a:stretch>
            <a:fillRect/>
          </a:stretch>
        </p:blipFill>
        <p:spPr>
          <a:xfrm>
            <a:off x="185956" y="2072883"/>
            <a:ext cx="4992264" cy="4254025"/>
          </a:xfrm>
          <a:prstGeom prst="rect">
            <a:avLst/>
          </a:prstGeom>
        </p:spPr>
      </p:pic>
      <p:pic>
        <p:nvPicPr>
          <p:cNvPr id="7" name="図 6"/>
          <p:cNvPicPr>
            <a:picLocks noChangeAspect="1"/>
          </p:cNvPicPr>
          <p:nvPr/>
        </p:nvPicPr>
        <p:blipFill>
          <a:blip r:embed="rId4"/>
          <a:stretch>
            <a:fillRect/>
          </a:stretch>
        </p:blipFill>
        <p:spPr>
          <a:xfrm>
            <a:off x="4577964" y="2019112"/>
            <a:ext cx="5245871" cy="4361569"/>
          </a:xfrm>
          <a:prstGeom prst="rect">
            <a:avLst/>
          </a:prstGeom>
        </p:spPr>
      </p:pic>
      <p:pic>
        <p:nvPicPr>
          <p:cNvPr id="10" name="図 9"/>
          <p:cNvPicPr>
            <a:picLocks noChangeAspect="1"/>
          </p:cNvPicPr>
          <p:nvPr/>
        </p:nvPicPr>
        <p:blipFill>
          <a:blip r:embed="rId5"/>
          <a:stretch>
            <a:fillRect/>
          </a:stretch>
        </p:blipFill>
        <p:spPr>
          <a:xfrm>
            <a:off x="9096617" y="1944542"/>
            <a:ext cx="5389712" cy="4510705"/>
          </a:xfrm>
          <a:prstGeom prst="rect">
            <a:avLst/>
          </a:prstGeom>
        </p:spPr>
      </p:pic>
      <p:pic>
        <p:nvPicPr>
          <p:cNvPr id="14" name="図 13"/>
          <p:cNvPicPr>
            <a:picLocks noChangeAspect="1"/>
          </p:cNvPicPr>
          <p:nvPr/>
        </p:nvPicPr>
        <p:blipFill>
          <a:blip r:embed="rId6"/>
          <a:stretch>
            <a:fillRect/>
          </a:stretch>
        </p:blipFill>
        <p:spPr>
          <a:xfrm>
            <a:off x="572652" y="6455247"/>
            <a:ext cx="3765431" cy="3765431"/>
          </a:xfrm>
          <a:prstGeom prst="rect">
            <a:avLst/>
          </a:prstGeom>
        </p:spPr>
      </p:pic>
      <p:pic>
        <p:nvPicPr>
          <p:cNvPr id="15" name="図 14"/>
          <p:cNvPicPr>
            <a:picLocks noChangeAspect="1"/>
          </p:cNvPicPr>
          <p:nvPr/>
        </p:nvPicPr>
        <p:blipFill>
          <a:blip r:embed="rId7"/>
          <a:stretch>
            <a:fillRect/>
          </a:stretch>
        </p:blipFill>
        <p:spPr>
          <a:xfrm>
            <a:off x="4338082" y="6402803"/>
            <a:ext cx="3918397" cy="3918397"/>
          </a:xfrm>
          <a:prstGeom prst="rect">
            <a:avLst/>
          </a:prstGeom>
        </p:spPr>
      </p:pic>
      <p:pic>
        <p:nvPicPr>
          <p:cNvPr id="16" name="図 15"/>
          <p:cNvPicPr>
            <a:picLocks noChangeAspect="1"/>
          </p:cNvPicPr>
          <p:nvPr/>
        </p:nvPicPr>
        <p:blipFill>
          <a:blip r:embed="rId8"/>
          <a:stretch>
            <a:fillRect/>
          </a:stretch>
        </p:blipFill>
        <p:spPr>
          <a:xfrm>
            <a:off x="8642734" y="6529816"/>
            <a:ext cx="3690861" cy="3690861"/>
          </a:xfrm>
          <a:prstGeom prst="rect">
            <a:avLst/>
          </a:prstGeom>
        </p:spPr>
      </p:pic>
    </p:spTree>
    <p:extLst>
      <p:ext uri="{BB962C8B-B14F-4D97-AF65-F5344CB8AC3E}">
        <p14:creationId xmlns:p14="http://schemas.microsoft.com/office/powerpoint/2010/main" val="261047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tailEnd type="triangle"/>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5332</TotalTime>
  <Words>2550</Words>
  <Application>Microsoft Office PowerPoint</Application>
  <PresentationFormat>ユーザー設定</PresentationFormat>
  <Paragraphs>417</Paragraphs>
  <Slides>38</Slides>
  <Notes>34</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38</vt:i4>
      </vt:variant>
    </vt:vector>
  </HeadingPairs>
  <TitlesOfParts>
    <vt:vector size="52" baseType="lpstr">
      <vt:lpstr>HGS創英角ﾎﾟｯﾌﾟ体</vt:lpstr>
      <vt:lpstr>HG丸ｺﾞｼｯｸM-PRO</vt:lpstr>
      <vt:lpstr>ＭＳ Ｐゴシック</vt:lpstr>
      <vt:lpstr>メイリオ</vt:lpstr>
      <vt:lpstr>游ゴシック</vt:lpstr>
      <vt:lpstr>arial</vt:lpstr>
      <vt:lpstr>arial</vt:lpstr>
      <vt:lpstr>Arial Black</vt:lpstr>
      <vt:lpstr>Calibri</vt:lpstr>
      <vt:lpstr>Calibri Light</vt:lpstr>
      <vt:lpstr>Tahoma</vt:lpstr>
      <vt:lpstr>Wingdings</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携帯トイレです！！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川崎市における最近の取組</dc:title>
  <dc:creator>kawasaki-admin</dc:creator>
  <cp:lastModifiedBy>喜博 小野</cp:lastModifiedBy>
  <cp:revision>525</cp:revision>
  <cp:lastPrinted>2023-11-09T13:46:31Z</cp:lastPrinted>
  <dcterms:created xsi:type="dcterms:W3CDTF">2016-06-06T22:57:40Z</dcterms:created>
  <dcterms:modified xsi:type="dcterms:W3CDTF">2023-11-10T09:40:44Z</dcterms:modified>
</cp:coreProperties>
</file>