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56" r:id="rId5"/>
  </p:sldIdLst>
  <p:sldSz cx="7561263" cy="10693400"/>
  <p:notesSz cx="10020300" cy="688816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45" d="100"/>
          <a:sy n="45" d="100"/>
        </p:scale>
        <p:origin x="2352" y="54"/>
      </p:cViewPr>
      <p:guideLst>
        <p:guide orient="horz" pos="336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130" cy="344408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76432" y="1"/>
            <a:ext cx="4342130" cy="344408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122355EC-AFB3-4B85-877D-04091714CA44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4097338" y="515938"/>
            <a:ext cx="1825625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002030" y="3271879"/>
            <a:ext cx="8016240" cy="3099673"/>
          </a:xfrm>
          <a:prstGeom prst="rect">
            <a:avLst/>
          </a:prstGeom>
        </p:spPr>
        <p:txBody>
          <a:bodyPr vert="horz" lIns="92437" tIns="46218" rIns="92437" bIns="4621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6542162"/>
            <a:ext cx="4342130" cy="344408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76432" y="6542162"/>
            <a:ext cx="4342130" cy="344408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D8E8D351-46E4-4368-BDA0-B87B9552F12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8D351-46E4-4368-BDA0-B87B9552F12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6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4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6" indent="0">
              <a:buNone/>
              <a:defRPr sz="2300" b="1"/>
            </a:lvl2pPr>
            <a:lvl3pPr marL="1042872" indent="0">
              <a:buNone/>
              <a:defRPr sz="2100" b="1"/>
            </a:lvl3pPr>
            <a:lvl4pPr marL="1564308" indent="0">
              <a:buNone/>
              <a:defRPr sz="1800" b="1"/>
            </a:lvl4pPr>
            <a:lvl5pPr marL="2085744" indent="0">
              <a:buNone/>
              <a:defRPr sz="1800" b="1"/>
            </a:lvl5pPr>
            <a:lvl6pPr marL="2607179" indent="0">
              <a:buNone/>
              <a:defRPr sz="1800" b="1"/>
            </a:lvl6pPr>
            <a:lvl7pPr marL="3128616" indent="0">
              <a:buNone/>
              <a:defRPr sz="1800" b="1"/>
            </a:lvl7pPr>
            <a:lvl8pPr marL="3650052" indent="0">
              <a:buNone/>
              <a:defRPr sz="1800" b="1"/>
            </a:lvl8pPr>
            <a:lvl9pPr marL="4171487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9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6" indent="0">
              <a:buNone/>
              <a:defRPr sz="2300" b="1"/>
            </a:lvl2pPr>
            <a:lvl3pPr marL="1042872" indent="0">
              <a:buNone/>
              <a:defRPr sz="2100" b="1"/>
            </a:lvl3pPr>
            <a:lvl4pPr marL="1564308" indent="0">
              <a:buNone/>
              <a:defRPr sz="1800" b="1"/>
            </a:lvl4pPr>
            <a:lvl5pPr marL="2085744" indent="0">
              <a:buNone/>
              <a:defRPr sz="1800" b="1"/>
            </a:lvl5pPr>
            <a:lvl6pPr marL="2607179" indent="0">
              <a:buNone/>
              <a:defRPr sz="1800" b="1"/>
            </a:lvl6pPr>
            <a:lvl7pPr marL="3128616" indent="0">
              <a:buNone/>
              <a:defRPr sz="1800" b="1"/>
            </a:lvl7pPr>
            <a:lvl8pPr marL="3650052" indent="0">
              <a:buNone/>
              <a:defRPr sz="1800" b="1"/>
            </a:lvl8pPr>
            <a:lvl9pPr marL="4171487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9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436" indent="0">
              <a:buNone/>
              <a:defRPr sz="1400"/>
            </a:lvl2pPr>
            <a:lvl3pPr marL="1042872" indent="0">
              <a:buNone/>
              <a:defRPr sz="1100"/>
            </a:lvl3pPr>
            <a:lvl4pPr marL="1564308" indent="0">
              <a:buNone/>
              <a:defRPr sz="1000"/>
            </a:lvl4pPr>
            <a:lvl5pPr marL="2085744" indent="0">
              <a:buNone/>
              <a:defRPr sz="1000"/>
            </a:lvl5pPr>
            <a:lvl6pPr marL="2607179" indent="0">
              <a:buNone/>
              <a:defRPr sz="1000"/>
            </a:lvl6pPr>
            <a:lvl7pPr marL="3128616" indent="0">
              <a:buNone/>
              <a:defRPr sz="1000"/>
            </a:lvl7pPr>
            <a:lvl8pPr marL="3650052" indent="0">
              <a:buNone/>
              <a:defRPr sz="1000"/>
            </a:lvl8pPr>
            <a:lvl9pPr marL="417148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436" indent="0">
              <a:buNone/>
              <a:defRPr sz="3200"/>
            </a:lvl2pPr>
            <a:lvl3pPr marL="1042872" indent="0">
              <a:buNone/>
              <a:defRPr sz="2700"/>
            </a:lvl3pPr>
            <a:lvl4pPr marL="1564308" indent="0">
              <a:buNone/>
              <a:defRPr sz="2300"/>
            </a:lvl4pPr>
            <a:lvl5pPr marL="2085744" indent="0">
              <a:buNone/>
              <a:defRPr sz="2300"/>
            </a:lvl5pPr>
            <a:lvl6pPr marL="2607179" indent="0">
              <a:buNone/>
              <a:defRPr sz="2300"/>
            </a:lvl6pPr>
            <a:lvl7pPr marL="3128616" indent="0">
              <a:buNone/>
              <a:defRPr sz="2300"/>
            </a:lvl7pPr>
            <a:lvl8pPr marL="3650052" indent="0">
              <a:buNone/>
              <a:defRPr sz="2300"/>
            </a:lvl8pPr>
            <a:lvl9pPr marL="4171487" indent="0">
              <a:buNone/>
              <a:defRPr sz="23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436" indent="0">
              <a:buNone/>
              <a:defRPr sz="1400"/>
            </a:lvl2pPr>
            <a:lvl3pPr marL="1042872" indent="0">
              <a:buNone/>
              <a:defRPr sz="1100"/>
            </a:lvl3pPr>
            <a:lvl4pPr marL="1564308" indent="0">
              <a:buNone/>
              <a:defRPr sz="1000"/>
            </a:lvl4pPr>
            <a:lvl5pPr marL="2085744" indent="0">
              <a:buNone/>
              <a:defRPr sz="1000"/>
            </a:lvl5pPr>
            <a:lvl6pPr marL="2607179" indent="0">
              <a:buNone/>
              <a:defRPr sz="1000"/>
            </a:lvl6pPr>
            <a:lvl7pPr marL="3128616" indent="0">
              <a:buNone/>
              <a:defRPr sz="1000"/>
            </a:lvl7pPr>
            <a:lvl8pPr marL="3650052" indent="0">
              <a:buNone/>
              <a:defRPr sz="1000"/>
            </a:lvl8pPr>
            <a:lvl9pPr marL="417148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4"/>
            <a:ext cx="6805137" cy="1782234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05A62-36EB-40D0-8B51-5D509AAB46AE}" type="datetimeFigureOut">
              <a:rPr kumimoji="1" lang="ja-JP" altLang="en-US" smtClean="0"/>
              <a:pPr/>
              <a:t>2024/12/14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3" y="9911200"/>
            <a:ext cx="2394400" cy="569324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200"/>
            <a:ext cx="1764295" cy="569324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FB74-21A5-4016-9E7E-BC1E0C3980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1042872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6" indent="-391076" algn="l" defTabSz="1042872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1042872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0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6" indent="-260718" algn="l" defTabSz="1042872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2" indent="-260718" algn="l" defTabSz="1042872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898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3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0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06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28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6" algn="l" defTabSz="10428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2" algn="l" defTabSz="10428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08" algn="l" defTabSz="10428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4" algn="l" defTabSz="10428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79" algn="l" defTabSz="10428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16" algn="l" defTabSz="10428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2" algn="l" defTabSz="10428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87" algn="l" defTabSz="1042872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ono516@yahoo.co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933837" y="6066780"/>
            <a:ext cx="6198920" cy="4196513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日時</a:t>
            </a:r>
            <a:r>
              <a:rPr lang="en-US" altLang="ja-JP" sz="3200" dirty="0">
                <a:solidFill>
                  <a:schemeClr val="tx1"/>
                </a:solidFill>
              </a:rPr>
              <a:t>:</a:t>
            </a:r>
            <a:r>
              <a:rPr lang="ja-JP" altLang="en-US" sz="3200" dirty="0">
                <a:solidFill>
                  <a:schemeClr val="tx1"/>
                </a:solidFill>
              </a:rPr>
              <a:t>   </a:t>
            </a:r>
            <a:r>
              <a:rPr lang="en-US" altLang="ja-JP" sz="3200" b="1" dirty="0">
                <a:solidFill>
                  <a:schemeClr val="tx1"/>
                </a:solidFill>
              </a:rPr>
              <a:t>12/21</a:t>
            </a:r>
            <a:r>
              <a:rPr lang="ja-JP" altLang="en-US" sz="3200" b="1" dirty="0">
                <a:solidFill>
                  <a:schemeClr val="tx1"/>
                </a:solidFill>
              </a:rPr>
              <a:t>（土）と</a:t>
            </a:r>
            <a:r>
              <a:rPr lang="en-US" altLang="ja-JP" sz="3200" b="1" dirty="0">
                <a:solidFill>
                  <a:schemeClr val="tx1"/>
                </a:solidFill>
              </a:rPr>
              <a:t>22</a:t>
            </a:r>
            <a:r>
              <a:rPr lang="ja-JP" altLang="en-US" sz="3200" b="1" dirty="0">
                <a:solidFill>
                  <a:schemeClr val="tx1"/>
                </a:solidFill>
              </a:rPr>
              <a:t>（日）</a:t>
            </a:r>
            <a:endParaRPr lang="en-US" altLang="ja-JP" sz="3200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3200" dirty="0">
                <a:solidFill>
                  <a:schemeClr val="tx1"/>
                </a:solidFill>
              </a:rPr>
              <a:t>20</a:t>
            </a:r>
            <a:r>
              <a:rPr kumimoji="1" lang="ja-JP" altLang="en-US" sz="3200" dirty="0">
                <a:solidFill>
                  <a:schemeClr val="tx1"/>
                </a:solidFill>
              </a:rPr>
              <a:t>時に防災倉庫前集合、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町内会の周囲を一周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参加者には、もれなくご褒美がでます。親子で大勢参加しましょう</a:t>
            </a:r>
            <a:r>
              <a:rPr lang="ja-JP" altLang="en-US" sz="2800" dirty="0">
                <a:solidFill>
                  <a:schemeClr val="tx1"/>
                </a:solidFill>
              </a:rPr>
              <a:t>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</a:rPr>
              <a:t>マンションごとに参加予定者（大人、子供）をご連絡下さい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mail:yono51</a:t>
            </a:r>
            <a:r>
              <a:rPr lang="en-US" altLang="ja-JP" sz="2800" b="1" u="sng" dirty="0">
                <a:solidFill>
                  <a:srgbClr val="002060"/>
                </a:solidFill>
              </a:rPr>
              <a:t>6@yahoo.co.j</a:t>
            </a:r>
            <a:r>
              <a:rPr lang="en-US" altLang="ja-JP" sz="2800" b="1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</a:t>
            </a:r>
            <a:endParaRPr lang="en-US" altLang="ja-JP" sz="2800" b="1" u="sng" dirty="0">
              <a:solidFill>
                <a:srgbClr val="002060"/>
              </a:solidFill>
            </a:endParaRPr>
          </a:p>
          <a:p>
            <a:pPr algn="ctr"/>
            <a:r>
              <a:rPr lang="ja-JP" altLang="en-US" sz="2000" b="1" dirty="0">
                <a:solidFill>
                  <a:srgbClr val="002060"/>
                </a:solidFill>
              </a:rPr>
              <a:t>または、電話：０９０</a:t>
            </a:r>
            <a:r>
              <a:rPr lang="en-US" altLang="ja-JP" sz="2000" b="1" dirty="0">
                <a:solidFill>
                  <a:srgbClr val="002060"/>
                </a:solidFill>
              </a:rPr>
              <a:t>-</a:t>
            </a:r>
            <a:r>
              <a:rPr lang="ja-JP" altLang="en-US" sz="2000" b="1" dirty="0">
                <a:solidFill>
                  <a:srgbClr val="002060"/>
                </a:solidFill>
              </a:rPr>
              <a:t>２５４９</a:t>
            </a:r>
            <a:r>
              <a:rPr lang="en-US" altLang="ja-JP" sz="2000" b="1" dirty="0">
                <a:solidFill>
                  <a:srgbClr val="002060"/>
                </a:solidFill>
              </a:rPr>
              <a:t>-</a:t>
            </a:r>
            <a:r>
              <a:rPr lang="ja-JP" altLang="en-US" sz="2000" b="1" dirty="0">
                <a:solidFill>
                  <a:srgbClr val="002060"/>
                </a:solidFill>
              </a:rPr>
              <a:t>９９２４</a:t>
            </a:r>
            <a:endParaRPr lang="en-US" altLang="ja-JP" sz="2000" b="1" dirty="0">
              <a:solidFill>
                <a:srgbClr val="002060"/>
              </a:solidFill>
            </a:endParaRPr>
          </a:p>
          <a:p>
            <a:pPr algn="ctr"/>
            <a:endParaRPr lang="en-US" altLang="ja-JP" sz="2800" b="1" dirty="0">
              <a:solidFill>
                <a:srgbClr val="002060"/>
              </a:solidFill>
            </a:endParaRPr>
          </a:p>
          <a:p>
            <a:pPr algn="ctr"/>
            <a:endParaRPr kumimoji="1" lang="en-US" altLang="ja-JP" sz="3200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タイトル 13"/>
          <p:cNvSpPr>
            <a:spLocks noGrp="1"/>
          </p:cNvSpPr>
          <p:nvPr>
            <p:ph type="title"/>
          </p:nvPr>
        </p:nvSpPr>
        <p:spPr>
          <a:xfrm>
            <a:off x="324247" y="162124"/>
            <a:ext cx="6808510" cy="3651583"/>
          </a:xfrm>
          <a:solidFill>
            <a:schemeClr val="accent3">
              <a:alpha val="40000"/>
            </a:schemeClr>
          </a:solidFill>
          <a:effectLst>
            <a:softEdge rad="317500"/>
          </a:effectLst>
        </p:spPr>
        <p:txBody>
          <a:bodyPr>
            <a:normAutofit/>
          </a:bodyPr>
          <a:lstStyle/>
          <a:p>
            <a:r>
              <a:rPr lang="ja-JP" alt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</a:rPr>
              <a:t>戸手多摩川町内会</a:t>
            </a:r>
            <a:br>
              <a:rPr lang="en-US" altLang="ja-JP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</a:rPr>
            </a:br>
            <a:r>
              <a:rPr lang="ja-JP" alt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</a:rPr>
              <a:t>年末パトロールに参加しよう</a:t>
            </a:r>
            <a:endParaRPr kumimoji="1" lang="ja-JP" altLang="en-US" sz="5400" dirty="0">
              <a:solidFill>
                <a:srgbClr val="FF0000"/>
              </a:solidFill>
            </a:endParaRPr>
          </a:p>
        </p:txBody>
      </p:sp>
      <p:pic>
        <p:nvPicPr>
          <p:cNvPr id="3" name="図 2" descr="白いバックグラウンドの前に座っている人形たち&#10;&#10;低い精度で自動的に生成された説明">
            <a:extLst>
              <a:ext uri="{FF2B5EF4-FFF2-40B4-BE49-F238E27FC236}">
                <a16:creationId xmlns:a16="http://schemas.microsoft.com/office/drawing/2014/main" id="{B1DDE94C-D937-4B10-AADE-D6E2A58E17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77" y="3231967"/>
            <a:ext cx="3209425" cy="3020871"/>
          </a:xfrm>
          <a:prstGeom prst="rect">
            <a:avLst/>
          </a:prstGeom>
        </p:spPr>
      </p:pic>
      <p:pic>
        <p:nvPicPr>
          <p:cNvPr id="5" name="図 4" descr="屋外, 人, 道路, 民衆 が含まれている画像&#10;&#10;自動的に生成された説明">
            <a:extLst>
              <a:ext uri="{FF2B5EF4-FFF2-40B4-BE49-F238E27FC236}">
                <a16:creationId xmlns:a16="http://schemas.microsoft.com/office/drawing/2014/main" id="{C2C6DD6A-17E6-D04F-1C14-24D6F6FDE2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502" y="3468808"/>
            <a:ext cx="3571055" cy="24539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1209_スポーツ系イベント（草野球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ユーザー定義 2">
      <a:majorFont>
        <a:latin typeface="Calibri"/>
        <a:ea typeface="HGP創英角ﾎﾟｯﾌﾟ体"/>
        <a:cs typeface=""/>
      </a:majorFont>
      <a:minorFont>
        <a:latin typeface="Calibri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イベント ポスター (スポーツ大会)</TPFriendlyName>
    <NumericId xmlns="1119c2e5-8fb9-4d5f-baf1-202c530f2c34">-1</NumericId>
    <BusinessGroup xmlns="1119c2e5-8fb9-4d5f-baf1-202c530f2c34" xsi:nil="true"/>
    <SourceTitle xmlns="1119c2e5-8fb9-4d5f-baf1-202c530f2c34">イベント ポスター (スポーツ大会)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209221</Value>
      <Value>447128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2009-10-22T00:30:53+00:00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TP010286518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45250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5FD543-8A12-47D7-9A7C-4C6E7BFB31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1F2519-FD66-48BA-B7A7-3FCBB87BFCE0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1119c2e5-8fb9-4d5f-baf1-202c530f2c34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C3DE2EC-B4DD-4D05-997B-23278FCAF2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イベント ポスター (スポーツ大会)</Template>
  <TotalTime>165</TotalTime>
  <Words>81</Words>
  <Application>Microsoft Office PowerPoint</Application>
  <PresentationFormat>ユーザー設定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01209_スポーツ系イベント（草野球</vt:lpstr>
      <vt:lpstr>戸手多摩川町内会 年末パトロールに参加しよう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戸手多摩川町内会 年末パトロールに参加しよう</dc:title>
  <dc:creator>小野 喜博</dc:creator>
  <cp:lastModifiedBy>喜博 小野</cp:lastModifiedBy>
  <cp:revision>10</cp:revision>
  <cp:lastPrinted>2022-12-12T07:08:34Z</cp:lastPrinted>
  <dcterms:created xsi:type="dcterms:W3CDTF">2021-12-06T06:09:31Z</dcterms:created>
  <dcterms:modified xsi:type="dcterms:W3CDTF">2024-12-14T03:41:02Z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